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1" r:id="rId8"/>
    <p:sldId id="262" r:id="rId9"/>
    <p:sldId id="268" r:id="rId10"/>
    <p:sldId id="269" r:id="rId11"/>
    <p:sldId id="271" r:id="rId12"/>
    <p:sldId id="280" r:id="rId13"/>
    <p:sldId id="279" r:id="rId14"/>
    <p:sldId id="274" r:id="rId15"/>
    <p:sldId id="278" r:id="rId16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50" autoAdjust="0"/>
  </p:normalViewPr>
  <p:slideViewPr>
    <p:cSldViewPr snapToGrid="0">
      <p:cViewPr varScale="1">
        <p:scale>
          <a:sx n="97" d="100"/>
          <a:sy n="97" d="100"/>
        </p:scale>
        <p:origin x="9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930DC-8A23-4666-9398-9A400F065773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0D108-6D5C-459A-8AE1-6EBB365F6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0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6C9C49-34D9-4992-940D-04DE05B40F9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1045594-322F-4945-9746-EFC5E86A11E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CD86F8-965A-444C-80B9-D62FA5C65DA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E3B3A43-248E-40BB-BCAE-D3C92609C3A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70D110C-E547-4FDF-82B8-9607F1D8A38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5B19D8E-7490-41FB-9E2B-870A91AEAA1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DDE33A4-10D4-482C-8E16-ED2C5C1BC63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B950C11-91DF-4B4F-885E-5097F38D47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B55617D-F1FE-4749-B236-9BED9A82C81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1B56675-43D0-4A71-9856-7E137B90F4A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BF38D4B-8445-42E3-9527-0FE62847E0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7294F5-884C-4AA7-B18F-1B15F9374CD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425AD8E-422D-4542-B0C6-2D66EA968D5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B4BCD02-48CA-4B73-88F9-163D8088E00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E73BD51-0AA8-46AF-A810-391AEDDF761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FEC9881-B194-4A5D-ABB9-AF5272389B8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804D677-AFBA-4990-8BE6-5512EB4BB6C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89BC067-7342-41AF-B74C-4AA143320A5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E1F686E-A95A-44EC-B4C3-A6B269D9CA2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E2DCA33-9918-47BE-A7CE-0631419316C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9B223BE-531F-4CF2-8ACE-9851030C121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58E82A3-9DF1-4FA1-BE3B-5E7F00758ED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78D1F9E-72E8-4647-8703-260B11EFC10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5FB0AD6-8F41-4E9A-9C86-5C60B8BDF9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4DB706B-5DE3-4AC5-B0D5-B453E365180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416B312-7BCD-4A99-AD0F-5126829B76E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A2C9A43-315C-4BA4-8FBF-EE142DB230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4F15F90-015F-4F8F-ADB9-23804772C01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02D9AB1-126E-4D23-AEAD-020C9CC4489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047CAE6-42D1-47D8-A966-B117BB5704F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AC4D6D2-259F-4FBA-B9E2-26742CD36AE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E0ECE3C-FB90-4C73-A3BC-433B2229F8C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1E12324-7EE4-4636-8BBC-E09485710C1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0D96844-7F6B-4B3C-97E7-9E6E6E4007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0716983-3762-4B1F-87A3-479B6730AA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B2968C4-5583-415F-B13B-C589688CFA3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g object 16" hidden="1"/>
          <p:cNvSpPr/>
          <p:nvPr/>
        </p:nvSpPr>
        <p:spPr>
          <a:xfrm>
            <a:off x="757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" name="bg object 17" hidden="1"/>
          <p:cNvSpPr/>
          <p:nvPr/>
        </p:nvSpPr>
        <p:spPr>
          <a:xfrm>
            <a:off x="1519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bg object 18" hidden="1"/>
          <p:cNvSpPr/>
          <p:nvPr/>
        </p:nvSpPr>
        <p:spPr>
          <a:xfrm>
            <a:off x="2281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bg object 19" hidden="1"/>
          <p:cNvSpPr/>
          <p:nvPr/>
        </p:nvSpPr>
        <p:spPr>
          <a:xfrm>
            <a:off x="3043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bg object 20" hidden="1"/>
          <p:cNvSpPr/>
          <p:nvPr/>
        </p:nvSpPr>
        <p:spPr>
          <a:xfrm>
            <a:off x="3805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" name="bg object 21" hidden="1"/>
          <p:cNvSpPr/>
          <p:nvPr/>
        </p:nvSpPr>
        <p:spPr>
          <a:xfrm>
            <a:off x="4567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bg object 22" hidden="1"/>
          <p:cNvSpPr/>
          <p:nvPr/>
        </p:nvSpPr>
        <p:spPr>
          <a:xfrm>
            <a:off x="5329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" name="bg object 23" hidden="1"/>
          <p:cNvSpPr/>
          <p:nvPr/>
        </p:nvSpPr>
        <p:spPr>
          <a:xfrm>
            <a:off x="6091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" name="bg object 24" hidden="1"/>
          <p:cNvSpPr/>
          <p:nvPr/>
        </p:nvSpPr>
        <p:spPr>
          <a:xfrm>
            <a:off x="6853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" name="bg object 25" hidden="1"/>
          <p:cNvSpPr/>
          <p:nvPr/>
        </p:nvSpPr>
        <p:spPr>
          <a:xfrm>
            <a:off x="7615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" name="bg object 26" hidden="1"/>
          <p:cNvSpPr/>
          <p:nvPr/>
        </p:nvSpPr>
        <p:spPr>
          <a:xfrm>
            <a:off x="8377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" name="bg object 27" hidden="1"/>
          <p:cNvSpPr/>
          <p:nvPr/>
        </p:nvSpPr>
        <p:spPr>
          <a:xfrm>
            <a:off x="376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" name="bg object 28" hidden="1"/>
          <p:cNvSpPr/>
          <p:nvPr/>
        </p:nvSpPr>
        <p:spPr>
          <a:xfrm>
            <a:off x="1138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" name="bg object 29" hidden="1"/>
          <p:cNvSpPr/>
          <p:nvPr/>
        </p:nvSpPr>
        <p:spPr>
          <a:xfrm>
            <a:off x="1900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" name="bg object 30" hidden="1"/>
          <p:cNvSpPr/>
          <p:nvPr/>
        </p:nvSpPr>
        <p:spPr>
          <a:xfrm>
            <a:off x="2662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" name="bg object 31" hidden="1"/>
          <p:cNvSpPr/>
          <p:nvPr/>
        </p:nvSpPr>
        <p:spPr>
          <a:xfrm>
            <a:off x="3424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" name="bg object 32" hidden="1"/>
          <p:cNvSpPr/>
          <p:nvPr/>
        </p:nvSpPr>
        <p:spPr>
          <a:xfrm>
            <a:off x="4186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" name="bg object 33" hidden="1"/>
          <p:cNvSpPr/>
          <p:nvPr/>
        </p:nvSpPr>
        <p:spPr>
          <a:xfrm>
            <a:off x="4948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" name="bg object 34" hidden="1"/>
          <p:cNvSpPr/>
          <p:nvPr/>
        </p:nvSpPr>
        <p:spPr>
          <a:xfrm>
            <a:off x="5710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" name="bg object 35" hidden="1"/>
          <p:cNvSpPr/>
          <p:nvPr/>
        </p:nvSpPr>
        <p:spPr>
          <a:xfrm>
            <a:off x="6472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" name="bg object 36" hidden="1"/>
          <p:cNvSpPr/>
          <p:nvPr/>
        </p:nvSpPr>
        <p:spPr>
          <a:xfrm>
            <a:off x="7234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" name="bg object 37" hidden="1"/>
          <p:cNvSpPr/>
          <p:nvPr/>
        </p:nvSpPr>
        <p:spPr>
          <a:xfrm>
            <a:off x="7996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" name="bg object 38" hidden="1"/>
          <p:cNvSpPr/>
          <p:nvPr/>
        </p:nvSpPr>
        <p:spPr>
          <a:xfrm>
            <a:off x="8758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" name="bg object 16"/>
          <p:cNvSpPr/>
          <p:nvPr/>
        </p:nvSpPr>
        <p:spPr>
          <a:xfrm>
            <a:off x="757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" name="bg object 17"/>
          <p:cNvSpPr/>
          <p:nvPr/>
        </p:nvSpPr>
        <p:spPr>
          <a:xfrm>
            <a:off x="1519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" name="bg object 18"/>
          <p:cNvSpPr/>
          <p:nvPr/>
        </p:nvSpPr>
        <p:spPr>
          <a:xfrm>
            <a:off x="2281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" name="bg object 19"/>
          <p:cNvSpPr/>
          <p:nvPr/>
        </p:nvSpPr>
        <p:spPr>
          <a:xfrm>
            <a:off x="3043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" name="bg object 20"/>
          <p:cNvSpPr/>
          <p:nvPr/>
        </p:nvSpPr>
        <p:spPr>
          <a:xfrm>
            <a:off x="3805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" name="bg object 21"/>
          <p:cNvSpPr/>
          <p:nvPr/>
        </p:nvSpPr>
        <p:spPr>
          <a:xfrm>
            <a:off x="4567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" name="bg object 22"/>
          <p:cNvSpPr/>
          <p:nvPr/>
        </p:nvSpPr>
        <p:spPr>
          <a:xfrm>
            <a:off x="5329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" name="bg object 23"/>
          <p:cNvSpPr/>
          <p:nvPr/>
        </p:nvSpPr>
        <p:spPr>
          <a:xfrm>
            <a:off x="6091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" name="bg object 24"/>
          <p:cNvSpPr/>
          <p:nvPr/>
        </p:nvSpPr>
        <p:spPr>
          <a:xfrm>
            <a:off x="6853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" name="bg object 25"/>
          <p:cNvSpPr/>
          <p:nvPr/>
        </p:nvSpPr>
        <p:spPr>
          <a:xfrm>
            <a:off x="7615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" name="bg object 26"/>
          <p:cNvSpPr/>
          <p:nvPr/>
        </p:nvSpPr>
        <p:spPr>
          <a:xfrm>
            <a:off x="8377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" name="bg object 27"/>
          <p:cNvSpPr/>
          <p:nvPr/>
        </p:nvSpPr>
        <p:spPr>
          <a:xfrm>
            <a:off x="376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" name="bg object 28"/>
          <p:cNvSpPr/>
          <p:nvPr/>
        </p:nvSpPr>
        <p:spPr>
          <a:xfrm>
            <a:off x="1138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" name="bg object 29"/>
          <p:cNvSpPr/>
          <p:nvPr/>
        </p:nvSpPr>
        <p:spPr>
          <a:xfrm>
            <a:off x="1900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" name="bg object 30"/>
          <p:cNvSpPr/>
          <p:nvPr/>
        </p:nvSpPr>
        <p:spPr>
          <a:xfrm>
            <a:off x="2662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" name="bg object 31"/>
          <p:cNvSpPr/>
          <p:nvPr/>
        </p:nvSpPr>
        <p:spPr>
          <a:xfrm>
            <a:off x="3424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" name="bg object 32"/>
          <p:cNvSpPr/>
          <p:nvPr/>
        </p:nvSpPr>
        <p:spPr>
          <a:xfrm>
            <a:off x="4186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" name="bg object 33"/>
          <p:cNvSpPr/>
          <p:nvPr/>
        </p:nvSpPr>
        <p:spPr>
          <a:xfrm>
            <a:off x="4948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" name="bg object 34"/>
          <p:cNvSpPr/>
          <p:nvPr/>
        </p:nvSpPr>
        <p:spPr>
          <a:xfrm>
            <a:off x="5710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" name="bg object 35"/>
          <p:cNvSpPr/>
          <p:nvPr/>
        </p:nvSpPr>
        <p:spPr>
          <a:xfrm>
            <a:off x="6472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" name="bg object 36"/>
          <p:cNvSpPr/>
          <p:nvPr/>
        </p:nvSpPr>
        <p:spPr>
          <a:xfrm>
            <a:off x="7234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" name="bg object 37"/>
          <p:cNvSpPr/>
          <p:nvPr/>
        </p:nvSpPr>
        <p:spPr>
          <a:xfrm>
            <a:off x="7996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" name="bg object 38"/>
          <p:cNvSpPr/>
          <p:nvPr/>
        </p:nvSpPr>
        <p:spPr>
          <a:xfrm>
            <a:off x="8758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" name="bg object 39"/>
          <p:cNvSpPr/>
          <p:nvPr/>
        </p:nvSpPr>
        <p:spPr>
          <a:xfrm>
            <a:off x="0" y="4446720"/>
            <a:ext cx="9143280" cy="62676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626760"/>
              <a:gd name="textAreaBottom" fmla="*/ 627480 h 626760"/>
            </a:gdLst>
            <a:ahLst/>
            <a:cxnLst/>
            <a:rect l="textAreaLeft" t="textAreaTop" r="textAreaRight" b="textAreaBottom"/>
            <a:pathLst>
              <a:path w="9144000" h="627379">
                <a:moveTo>
                  <a:pt x="5724524" y="627112"/>
                </a:moveTo>
                <a:lnTo>
                  <a:pt x="5338774" y="627112"/>
                </a:lnTo>
                <a:lnTo>
                  <a:pt x="4962524" y="381841"/>
                </a:lnTo>
                <a:lnTo>
                  <a:pt x="4581524" y="371017"/>
                </a:lnTo>
                <a:lnTo>
                  <a:pt x="4190999" y="58736"/>
                </a:lnTo>
                <a:lnTo>
                  <a:pt x="3824299" y="196995"/>
                </a:lnTo>
                <a:lnTo>
                  <a:pt x="3448049" y="259386"/>
                </a:lnTo>
                <a:lnTo>
                  <a:pt x="3047999" y="528614"/>
                </a:lnTo>
                <a:lnTo>
                  <a:pt x="2671774" y="531889"/>
                </a:lnTo>
                <a:lnTo>
                  <a:pt x="2295524" y="338184"/>
                </a:lnTo>
                <a:lnTo>
                  <a:pt x="1914524" y="0"/>
                </a:lnTo>
                <a:lnTo>
                  <a:pt x="1533524" y="124763"/>
                </a:lnTo>
                <a:lnTo>
                  <a:pt x="761999" y="128055"/>
                </a:lnTo>
                <a:lnTo>
                  <a:pt x="385774" y="282360"/>
                </a:lnTo>
                <a:lnTo>
                  <a:pt x="0" y="19544"/>
                </a:lnTo>
                <a:lnTo>
                  <a:pt x="9143999" y="79242"/>
                </a:lnTo>
                <a:lnTo>
                  <a:pt x="8767774" y="282360"/>
                </a:lnTo>
                <a:lnTo>
                  <a:pt x="8391524" y="200287"/>
                </a:lnTo>
                <a:lnTo>
                  <a:pt x="7619999" y="203562"/>
                </a:lnTo>
                <a:lnTo>
                  <a:pt x="7262824" y="420258"/>
                </a:lnTo>
                <a:lnTo>
                  <a:pt x="6857999" y="285652"/>
                </a:lnTo>
                <a:lnTo>
                  <a:pt x="6500824" y="502348"/>
                </a:lnTo>
                <a:lnTo>
                  <a:pt x="6124574" y="502348"/>
                </a:lnTo>
                <a:lnTo>
                  <a:pt x="5724524" y="627112"/>
                </a:lnTo>
                <a:close/>
              </a:path>
            </a:pathLst>
          </a:custGeom>
          <a:solidFill>
            <a:srgbClr val="AEF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" name="bg object 40"/>
          <p:cNvSpPr/>
          <p:nvPr/>
        </p:nvSpPr>
        <p:spPr>
          <a:xfrm>
            <a:off x="0" y="4592880"/>
            <a:ext cx="9143280" cy="49788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497880"/>
              <a:gd name="textAreaBottom" fmla="*/ 498600 h 497880"/>
            </a:gdLst>
            <a:ahLst/>
            <a:cxnLst/>
            <a:rect l="textAreaLeft" t="textAreaTop" r="textAreaRight" b="textAreaBottom"/>
            <a:pathLst>
              <a:path w="9144000" h="498475">
                <a:moveTo>
                  <a:pt x="4962524" y="498365"/>
                </a:moveTo>
                <a:lnTo>
                  <a:pt x="4571999" y="303540"/>
                </a:lnTo>
                <a:lnTo>
                  <a:pt x="4190999" y="175260"/>
                </a:lnTo>
                <a:lnTo>
                  <a:pt x="3819524" y="256024"/>
                </a:lnTo>
                <a:lnTo>
                  <a:pt x="3438524" y="189514"/>
                </a:lnTo>
                <a:lnTo>
                  <a:pt x="3038474" y="189514"/>
                </a:lnTo>
                <a:lnTo>
                  <a:pt x="2657474" y="265537"/>
                </a:lnTo>
                <a:lnTo>
                  <a:pt x="2295524" y="389078"/>
                </a:lnTo>
                <a:lnTo>
                  <a:pt x="1914524" y="389078"/>
                </a:lnTo>
                <a:lnTo>
                  <a:pt x="1533524" y="156250"/>
                </a:lnTo>
                <a:lnTo>
                  <a:pt x="1152524" y="265537"/>
                </a:lnTo>
                <a:lnTo>
                  <a:pt x="390524" y="265537"/>
                </a:lnTo>
                <a:lnTo>
                  <a:pt x="0" y="129715"/>
                </a:lnTo>
                <a:lnTo>
                  <a:pt x="9143999" y="0"/>
                </a:lnTo>
                <a:lnTo>
                  <a:pt x="8753474" y="303540"/>
                </a:lnTo>
                <a:lnTo>
                  <a:pt x="8391524" y="384321"/>
                </a:lnTo>
                <a:lnTo>
                  <a:pt x="8010524" y="156250"/>
                </a:lnTo>
                <a:lnTo>
                  <a:pt x="7248524" y="156250"/>
                </a:lnTo>
                <a:lnTo>
                  <a:pt x="6867524" y="265537"/>
                </a:lnTo>
                <a:lnTo>
                  <a:pt x="6486524" y="265537"/>
                </a:lnTo>
                <a:lnTo>
                  <a:pt x="6105524" y="132483"/>
                </a:lnTo>
                <a:lnTo>
                  <a:pt x="5714999" y="365311"/>
                </a:lnTo>
                <a:lnTo>
                  <a:pt x="5324474" y="365311"/>
                </a:lnTo>
                <a:lnTo>
                  <a:pt x="4962524" y="498365"/>
                </a:lnTo>
                <a:close/>
              </a:path>
            </a:pathLst>
          </a:custGeom>
          <a:solidFill>
            <a:srgbClr val="00CEF6">
              <a:alpha val="73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" name="bg object 41"/>
          <p:cNvPicPr/>
          <p:nvPr/>
        </p:nvPicPr>
        <p:blipFill>
          <a:blip r:embed="rId14"/>
          <a:stretch/>
        </p:blipFill>
        <p:spPr>
          <a:xfrm>
            <a:off x="1847880" y="4253040"/>
            <a:ext cx="122040" cy="147240"/>
          </a:xfrm>
          <a:prstGeom prst="rect">
            <a:avLst/>
          </a:prstGeom>
          <a:ln w="0">
            <a:noFill/>
          </a:ln>
        </p:spPr>
      </p:pic>
      <p:pic>
        <p:nvPicPr>
          <p:cNvPr id="49" name="bg object 42"/>
          <p:cNvPicPr/>
          <p:nvPr/>
        </p:nvPicPr>
        <p:blipFill>
          <a:blip r:embed="rId15"/>
          <a:stretch/>
        </p:blipFill>
        <p:spPr>
          <a:xfrm>
            <a:off x="6024600" y="4522680"/>
            <a:ext cx="150480" cy="176040"/>
          </a:xfrm>
          <a:prstGeom prst="rect">
            <a:avLst/>
          </a:prstGeom>
          <a:ln w="0">
            <a:noFill/>
          </a:ln>
        </p:spPr>
      </p:pic>
      <p:pic>
        <p:nvPicPr>
          <p:cNvPr id="50" name="bg object 43"/>
          <p:cNvPicPr/>
          <p:nvPr/>
        </p:nvPicPr>
        <p:blipFill>
          <a:blip r:embed="rId16"/>
          <a:stretch/>
        </p:blipFill>
        <p:spPr>
          <a:xfrm>
            <a:off x="7182000" y="4570200"/>
            <a:ext cx="122040" cy="147240"/>
          </a:xfrm>
          <a:prstGeom prst="rect">
            <a:avLst/>
          </a:prstGeom>
          <a:ln w="0">
            <a:noFill/>
          </a:ln>
        </p:spPr>
      </p:pic>
      <p:sp>
        <p:nvSpPr>
          <p:cNvPr id="51" name="bg object 44"/>
          <p:cNvSpPr/>
          <p:nvPr/>
        </p:nvSpPr>
        <p:spPr>
          <a:xfrm>
            <a:off x="0" y="4462560"/>
            <a:ext cx="9143280" cy="59508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595080"/>
              <a:gd name="textAreaBottom" fmla="*/ 595800 h 595080"/>
            </a:gdLst>
            <a:ahLst/>
            <a:cxnLst/>
            <a:rect l="textAreaLeft" t="textAreaTop" r="textAreaRight" b="textAreaBottom"/>
            <a:pathLst>
              <a:path w="9144000" h="595629">
                <a:moveTo>
                  <a:pt x="0" y="170875"/>
                </a:moveTo>
                <a:lnTo>
                  <a:pt x="385774" y="533399"/>
                </a:lnTo>
                <a:lnTo>
                  <a:pt x="766774" y="533399"/>
                </a:lnTo>
                <a:lnTo>
                  <a:pt x="1147774" y="471474"/>
                </a:lnTo>
                <a:lnTo>
                  <a:pt x="1528774" y="595299"/>
                </a:lnTo>
                <a:lnTo>
                  <a:pt x="1904999" y="400049"/>
                </a:lnTo>
                <a:lnTo>
                  <a:pt x="2290774" y="400049"/>
                </a:lnTo>
                <a:lnTo>
                  <a:pt x="2662249" y="119049"/>
                </a:lnTo>
                <a:lnTo>
                  <a:pt x="3043249" y="185724"/>
                </a:lnTo>
                <a:lnTo>
                  <a:pt x="3428999" y="185724"/>
                </a:lnTo>
                <a:lnTo>
                  <a:pt x="3814774" y="519099"/>
                </a:lnTo>
                <a:lnTo>
                  <a:pt x="4195774" y="519099"/>
                </a:lnTo>
              </a:path>
              <a:path w="9144000" h="595629">
                <a:moveTo>
                  <a:pt x="4195774" y="523874"/>
                </a:moveTo>
                <a:lnTo>
                  <a:pt x="4571999" y="228599"/>
                </a:lnTo>
                <a:lnTo>
                  <a:pt x="4957774" y="109524"/>
                </a:lnTo>
                <a:lnTo>
                  <a:pt x="5338774" y="342899"/>
                </a:lnTo>
                <a:lnTo>
                  <a:pt x="5714999" y="342899"/>
                </a:lnTo>
                <a:lnTo>
                  <a:pt x="6095999" y="414324"/>
                </a:lnTo>
                <a:lnTo>
                  <a:pt x="6476999" y="295274"/>
                </a:lnTo>
                <a:lnTo>
                  <a:pt x="6862774" y="590549"/>
                </a:lnTo>
                <a:lnTo>
                  <a:pt x="7248524" y="590549"/>
                </a:lnTo>
                <a:lnTo>
                  <a:pt x="7619999" y="0"/>
                </a:lnTo>
              </a:path>
              <a:path w="9144000" h="595629">
                <a:moveTo>
                  <a:pt x="7624774" y="9524"/>
                </a:moveTo>
                <a:lnTo>
                  <a:pt x="8000999" y="128574"/>
                </a:lnTo>
                <a:lnTo>
                  <a:pt x="8391524" y="128574"/>
                </a:lnTo>
                <a:lnTo>
                  <a:pt x="8772524" y="128574"/>
                </a:lnTo>
                <a:lnTo>
                  <a:pt x="9143999" y="412904"/>
                </a:lnTo>
              </a:path>
            </a:pathLst>
          </a:custGeom>
          <a:noFill/>
          <a:ln w="9524">
            <a:solidFill>
              <a:srgbClr val="3C78D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" name="bg object 45"/>
          <p:cNvSpPr/>
          <p:nvPr/>
        </p:nvSpPr>
        <p:spPr>
          <a:xfrm>
            <a:off x="0" y="4443480"/>
            <a:ext cx="9143280" cy="64260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642600"/>
              <a:gd name="textAreaBottom" fmla="*/ 643320 h 642600"/>
            </a:gdLst>
            <a:ahLst/>
            <a:cxnLst/>
            <a:rect l="textAreaLeft" t="textAreaTop" r="textAreaRight" b="textAreaBottom"/>
            <a:pathLst>
              <a:path w="9144000" h="643254">
                <a:moveTo>
                  <a:pt x="14160" y="182867"/>
                </a:moveTo>
                <a:lnTo>
                  <a:pt x="11150" y="175628"/>
                </a:lnTo>
                <a:lnTo>
                  <a:pt x="469" y="164934"/>
                </a:lnTo>
                <a:lnTo>
                  <a:pt x="0" y="164744"/>
                </a:lnTo>
                <a:lnTo>
                  <a:pt x="0" y="214503"/>
                </a:lnTo>
                <a:lnTo>
                  <a:pt x="5803" y="210578"/>
                </a:lnTo>
                <a:lnTo>
                  <a:pt x="11912" y="201523"/>
                </a:lnTo>
                <a:lnTo>
                  <a:pt x="14160" y="190436"/>
                </a:lnTo>
                <a:lnTo>
                  <a:pt x="14160" y="182867"/>
                </a:lnTo>
                <a:close/>
              </a:path>
              <a:path w="9144000" h="643254">
                <a:moveTo>
                  <a:pt x="409448" y="540054"/>
                </a:moveTo>
                <a:lnTo>
                  <a:pt x="406438" y="532815"/>
                </a:lnTo>
                <a:lnTo>
                  <a:pt x="395757" y="522122"/>
                </a:lnTo>
                <a:lnTo>
                  <a:pt x="388505" y="519112"/>
                </a:lnTo>
                <a:lnTo>
                  <a:pt x="380949" y="519112"/>
                </a:lnTo>
                <a:lnTo>
                  <a:pt x="369849" y="521360"/>
                </a:lnTo>
                <a:lnTo>
                  <a:pt x="360794" y="527469"/>
                </a:lnTo>
                <a:lnTo>
                  <a:pt x="354685" y="536524"/>
                </a:lnTo>
                <a:lnTo>
                  <a:pt x="352437" y="547624"/>
                </a:lnTo>
                <a:lnTo>
                  <a:pt x="354685" y="558711"/>
                </a:lnTo>
                <a:lnTo>
                  <a:pt x="360794" y="567766"/>
                </a:lnTo>
                <a:lnTo>
                  <a:pt x="369849" y="573874"/>
                </a:lnTo>
                <a:lnTo>
                  <a:pt x="380949" y="576122"/>
                </a:lnTo>
                <a:lnTo>
                  <a:pt x="392036" y="573874"/>
                </a:lnTo>
                <a:lnTo>
                  <a:pt x="401091" y="567766"/>
                </a:lnTo>
                <a:lnTo>
                  <a:pt x="407200" y="558711"/>
                </a:lnTo>
                <a:lnTo>
                  <a:pt x="409448" y="547624"/>
                </a:lnTo>
                <a:lnTo>
                  <a:pt x="409448" y="540054"/>
                </a:lnTo>
                <a:close/>
              </a:path>
              <a:path w="9144000" h="643254">
                <a:moveTo>
                  <a:pt x="790448" y="549579"/>
                </a:moveTo>
                <a:lnTo>
                  <a:pt x="787438" y="542340"/>
                </a:lnTo>
                <a:lnTo>
                  <a:pt x="776757" y="531647"/>
                </a:lnTo>
                <a:lnTo>
                  <a:pt x="769505" y="528637"/>
                </a:lnTo>
                <a:lnTo>
                  <a:pt x="761949" y="528637"/>
                </a:lnTo>
                <a:lnTo>
                  <a:pt x="750849" y="530885"/>
                </a:lnTo>
                <a:lnTo>
                  <a:pt x="741794" y="536994"/>
                </a:lnTo>
                <a:lnTo>
                  <a:pt x="735685" y="546049"/>
                </a:lnTo>
                <a:lnTo>
                  <a:pt x="733437" y="557149"/>
                </a:lnTo>
                <a:lnTo>
                  <a:pt x="735685" y="568236"/>
                </a:lnTo>
                <a:lnTo>
                  <a:pt x="741794" y="577291"/>
                </a:lnTo>
                <a:lnTo>
                  <a:pt x="750849" y="583399"/>
                </a:lnTo>
                <a:lnTo>
                  <a:pt x="761949" y="585647"/>
                </a:lnTo>
                <a:lnTo>
                  <a:pt x="773036" y="583399"/>
                </a:lnTo>
                <a:lnTo>
                  <a:pt x="782091" y="577291"/>
                </a:lnTo>
                <a:lnTo>
                  <a:pt x="788200" y="568236"/>
                </a:lnTo>
                <a:lnTo>
                  <a:pt x="790448" y="557149"/>
                </a:lnTo>
                <a:lnTo>
                  <a:pt x="790448" y="549579"/>
                </a:lnTo>
                <a:close/>
              </a:path>
              <a:path w="9144000" h="643254">
                <a:moveTo>
                  <a:pt x="1171448" y="478142"/>
                </a:moveTo>
                <a:lnTo>
                  <a:pt x="1168438" y="470903"/>
                </a:lnTo>
                <a:lnTo>
                  <a:pt x="1157757" y="460209"/>
                </a:lnTo>
                <a:lnTo>
                  <a:pt x="1150505" y="457200"/>
                </a:lnTo>
                <a:lnTo>
                  <a:pt x="1142949" y="457200"/>
                </a:lnTo>
                <a:lnTo>
                  <a:pt x="1131849" y="459447"/>
                </a:lnTo>
                <a:lnTo>
                  <a:pt x="1122794" y="465556"/>
                </a:lnTo>
                <a:lnTo>
                  <a:pt x="1116685" y="474611"/>
                </a:lnTo>
                <a:lnTo>
                  <a:pt x="1114437" y="485711"/>
                </a:lnTo>
                <a:lnTo>
                  <a:pt x="1116685" y="496798"/>
                </a:lnTo>
                <a:lnTo>
                  <a:pt x="1122794" y="505853"/>
                </a:lnTo>
                <a:lnTo>
                  <a:pt x="1131849" y="511962"/>
                </a:lnTo>
                <a:lnTo>
                  <a:pt x="1142949" y="514210"/>
                </a:lnTo>
                <a:lnTo>
                  <a:pt x="1154036" y="511962"/>
                </a:lnTo>
                <a:lnTo>
                  <a:pt x="1163091" y="505853"/>
                </a:lnTo>
                <a:lnTo>
                  <a:pt x="1169200" y="496798"/>
                </a:lnTo>
                <a:lnTo>
                  <a:pt x="1171448" y="485711"/>
                </a:lnTo>
                <a:lnTo>
                  <a:pt x="1171448" y="478142"/>
                </a:lnTo>
                <a:close/>
              </a:path>
              <a:path w="9144000" h="643254">
                <a:moveTo>
                  <a:pt x="1552448" y="606729"/>
                </a:moveTo>
                <a:lnTo>
                  <a:pt x="1549438" y="599490"/>
                </a:lnTo>
                <a:lnTo>
                  <a:pt x="1538757" y="588797"/>
                </a:lnTo>
                <a:lnTo>
                  <a:pt x="1531505" y="585787"/>
                </a:lnTo>
                <a:lnTo>
                  <a:pt x="1523949" y="585787"/>
                </a:lnTo>
                <a:lnTo>
                  <a:pt x="1512849" y="588035"/>
                </a:lnTo>
                <a:lnTo>
                  <a:pt x="1503794" y="594144"/>
                </a:lnTo>
                <a:lnTo>
                  <a:pt x="1497685" y="603199"/>
                </a:lnTo>
                <a:lnTo>
                  <a:pt x="1495437" y="614299"/>
                </a:lnTo>
                <a:lnTo>
                  <a:pt x="1497685" y="625386"/>
                </a:lnTo>
                <a:lnTo>
                  <a:pt x="1503794" y="634441"/>
                </a:lnTo>
                <a:lnTo>
                  <a:pt x="1512849" y="640549"/>
                </a:lnTo>
                <a:lnTo>
                  <a:pt x="1523949" y="642797"/>
                </a:lnTo>
                <a:lnTo>
                  <a:pt x="1535036" y="640549"/>
                </a:lnTo>
                <a:lnTo>
                  <a:pt x="1544091" y="634441"/>
                </a:lnTo>
                <a:lnTo>
                  <a:pt x="1550200" y="625386"/>
                </a:lnTo>
                <a:lnTo>
                  <a:pt x="1552448" y="614299"/>
                </a:lnTo>
                <a:lnTo>
                  <a:pt x="1552448" y="606729"/>
                </a:lnTo>
                <a:close/>
              </a:path>
              <a:path w="9144000" h="643254">
                <a:moveTo>
                  <a:pt x="1933448" y="411467"/>
                </a:moveTo>
                <a:lnTo>
                  <a:pt x="1930438" y="404228"/>
                </a:lnTo>
                <a:lnTo>
                  <a:pt x="1919757" y="393534"/>
                </a:lnTo>
                <a:lnTo>
                  <a:pt x="1912505" y="390525"/>
                </a:lnTo>
                <a:lnTo>
                  <a:pt x="1904949" y="390525"/>
                </a:lnTo>
                <a:lnTo>
                  <a:pt x="1893849" y="392772"/>
                </a:lnTo>
                <a:lnTo>
                  <a:pt x="1884794" y="398881"/>
                </a:lnTo>
                <a:lnTo>
                  <a:pt x="1878685" y="407936"/>
                </a:lnTo>
                <a:lnTo>
                  <a:pt x="1876437" y="419036"/>
                </a:lnTo>
                <a:lnTo>
                  <a:pt x="1878685" y="430123"/>
                </a:lnTo>
                <a:lnTo>
                  <a:pt x="1884794" y="439178"/>
                </a:lnTo>
                <a:lnTo>
                  <a:pt x="1893849" y="445287"/>
                </a:lnTo>
                <a:lnTo>
                  <a:pt x="1904949" y="447535"/>
                </a:lnTo>
                <a:lnTo>
                  <a:pt x="1916036" y="445287"/>
                </a:lnTo>
                <a:lnTo>
                  <a:pt x="1925091" y="439178"/>
                </a:lnTo>
                <a:lnTo>
                  <a:pt x="1931200" y="430123"/>
                </a:lnTo>
                <a:lnTo>
                  <a:pt x="1933448" y="419036"/>
                </a:lnTo>
                <a:lnTo>
                  <a:pt x="1933448" y="411467"/>
                </a:lnTo>
                <a:close/>
              </a:path>
              <a:path w="9144000" h="643254">
                <a:moveTo>
                  <a:pt x="2314448" y="406704"/>
                </a:moveTo>
                <a:lnTo>
                  <a:pt x="2311438" y="399465"/>
                </a:lnTo>
                <a:lnTo>
                  <a:pt x="2300757" y="388772"/>
                </a:lnTo>
                <a:lnTo>
                  <a:pt x="2293505" y="385762"/>
                </a:lnTo>
                <a:lnTo>
                  <a:pt x="2285949" y="385762"/>
                </a:lnTo>
                <a:lnTo>
                  <a:pt x="2274849" y="388010"/>
                </a:lnTo>
                <a:lnTo>
                  <a:pt x="2265794" y="394119"/>
                </a:lnTo>
                <a:lnTo>
                  <a:pt x="2259685" y="403174"/>
                </a:lnTo>
                <a:lnTo>
                  <a:pt x="2257437" y="414274"/>
                </a:lnTo>
                <a:lnTo>
                  <a:pt x="2259685" y="425361"/>
                </a:lnTo>
                <a:lnTo>
                  <a:pt x="2265794" y="434416"/>
                </a:lnTo>
                <a:lnTo>
                  <a:pt x="2274849" y="440524"/>
                </a:lnTo>
                <a:lnTo>
                  <a:pt x="2285949" y="442772"/>
                </a:lnTo>
                <a:lnTo>
                  <a:pt x="2297036" y="440524"/>
                </a:lnTo>
                <a:lnTo>
                  <a:pt x="2306091" y="434416"/>
                </a:lnTo>
                <a:lnTo>
                  <a:pt x="2312200" y="425361"/>
                </a:lnTo>
                <a:lnTo>
                  <a:pt x="2314448" y="414274"/>
                </a:lnTo>
                <a:lnTo>
                  <a:pt x="2314448" y="406704"/>
                </a:lnTo>
                <a:close/>
              </a:path>
              <a:path w="9144000" h="643254">
                <a:moveTo>
                  <a:pt x="2695448" y="125717"/>
                </a:moveTo>
                <a:lnTo>
                  <a:pt x="2692438" y="118478"/>
                </a:lnTo>
                <a:lnTo>
                  <a:pt x="2681757" y="107784"/>
                </a:lnTo>
                <a:lnTo>
                  <a:pt x="2674505" y="104775"/>
                </a:lnTo>
                <a:lnTo>
                  <a:pt x="2666949" y="104775"/>
                </a:lnTo>
                <a:lnTo>
                  <a:pt x="2655849" y="107022"/>
                </a:lnTo>
                <a:lnTo>
                  <a:pt x="2646794" y="113131"/>
                </a:lnTo>
                <a:lnTo>
                  <a:pt x="2640685" y="122186"/>
                </a:lnTo>
                <a:lnTo>
                  <a:pt x="2638437" y="133286"/>
                </a:lnTo>
                <a:lnTo>
                  <a:pt x="2640685" y="144373"/>
                </a:lnTo>
                <a:lnTo>
                  <a:pt x="2646794" y="153428"/>
                </a:lnTo>
                <a:lnTo>
                  <a:pt x="2655849" y="159537"/>
                </a:lnTo>
                <a:lnTo>
                  <a:pt x="2666949" y="161785"/>
                </a:lnTo>
                <a:lnTo>
                  <a:pt x="2678036" y="159537"/>
                </a:lnTo>
                <a:lnTo>
                  <a:pt x="2687091" y="153428"/>
                </a:lnTo>
                <a:lnTo>
                  <a:pt x="2693200" y="144373"/>
                </a:lnTo>
                <a:lnTo>
                  <a:pt x="2695448" y="133286"/>
                </a:lnTo>
                <a:lnTo>
                  <a:pt x="2695448" y="125717"/>
                </a:lnTo>
                <a:close/>
              </a:path>
              <a:path w="9144000" h="643254">
                <a:moveTo>
                  <a:pt x="3076448" y="192392"/>
                </a:moveTo>
                <a:lnTo>
                  <a:pt x="3073438" y="185153"/>
                </a:lnTo>
                <a:lnTo>
                  <a:pt x="3062757" y="174459"/>
                </a:lnTo>
                <a:lnTo>
                  <a:pt x="3055505" y="171450"/>
                </a:lnTo>
                <a:lnTo>
                  <a:pt x="3047949" y="171450"/>
                </a:lnTo>
                <a:lnTo>
                  <a:pt x="3036849" y="173697"/>
                </a:lnTo>
                <a:lnTo>
                  <a:pt x="3027794" y="179806"/>
                </a:lnTo>
                <a:lnTo>
                  <a:pt x="3021685" y="188861"/>
                </a:lnTo>
                <a:lnTo>
                  <a:pt x="3019437" y="199961"/>
                </a:lnTo>
                <a:lnTo>
                  <a:pt x="3021685" y="211048"/>
                </a:lnTo>
                <a:lnTo>
                  <a:pt x="3027794" y="220103"/>
                </a:lnTo>
                <a:lnTo>
                  <a:pt x="3036849" y="226212"/>
                </a:lnTo>
                <a:lnTo>
                  <a:pt x="3047949" y="228460"/>
                </a:lnTo>
                <a:lnTo>
                  <a:pt x="3059036" y="226212"/>
                </a:lnTo>
                <a:lnTo>
                  <a:pt x="3068091" y="220103"/>
                </a:lnTo>
                <a:lnTo>
                  <a:pt x="3074200" y="211048"/>
                </a:lnTo>
                <a:lnTo>
                  <a:pt x="3076448" y="199961"/>
                </a:lnTo>
                <a:lnTo>
                  <a:pt x="3076448" y="192392"/>
                </a:lnTo>
                <a:close/>
              </a:path>
              <a:path w="9144000" h="643254">
                <a:moveTo>
                  <a:pt x="3457448" y="192392"/>
                </a:moveTo>
                <a:lnTo>
                  <a:pt x="3454438" y="185153"/>
                </a:lnTo>
                <a:lnTo>
                  <a:pt x="3443757" y="174459"/>
                </a:lnTo>
                <a:lnTo>
                  <a:pt x="3436505" y="171450"/>
                </a:lnTo>
                <a:lnTo>
                  <a:pt x="3428949" y="171450"/>
                </a:lnTo>
                <a:lnTo>
                  <a:pt x="3417849" y="173697"/>
                </a:lnTo>
                <a:lnTo>
                  <a:pt x="3408794" y="179806"/>
                </a:lnTo>
                <a:lnTo>
                  <a:pt x="3402685" y="188861"/>
                </a:lnTo>
                <a:lnTo>
                  <a:pt x="3400437" y="199961"/>
                </a:lnTo>
                <a:lnTo>
                  <a:pt x="3402685" y="211048"/>
                </a:lnTo>
                <a:lnTo>
                  <a:pt x="3408794" y="220103"/>
                </a:lnTo>
                <a:lnTo>
                  <a:pt x="3417849" y="226212"/>
                </a:lnTo>
                <a:lnTo>
                  <a:pt x="3428949" y="228460"/>
                </a:lnTo>
                <a:lnTo>
                  <a:pt x="3440036" y="226212"/>
                </a:lnTo>
                <a:lnTo>
                  <a:pt x="3449091" y="220103"/>
                </a:lnTo>
                <a:lnTo>
                  <a:pt x="3455200" y="211048"/>
                </a:lnTo>
                <a:lnTo>
                  <a:pt x="3457448" y="199961"/>
                </a:lnTo>
                <a:lnTo>
                  <a:pt x="3457448" y="192392"/>
                </a:lnTo>
                <a:close/>
              </a:path>
              <a:path w="9144000" h="643254">
                <a:moveTo>
                  <a:pt x="3838448" y="525767"/>
                </a:moveTo>
                <a:lnTo>
                  <a:pt x="3835438" y="518528"/>
                </a:lnTo>
                <a:lnTo>
                  <a:pt x="3824757" y="507834"/>
                </a:lnTo>
                <a:lnTo>
                  <a:pt x="3817505" y="504825"/>
                </a:lnTo>
                <a:lnTo>
                  <a:pt x="3809949" y="504825"/>
                </a:lnTo>
                <a:lnTo>
                  <a:pt x="3798849" y="507072"/>
                </a:lnTo>
                <a:lnTo>
                  <a:pt x="3789794" y="513181"/>
                </a:lnTo>
                <a:lnTo>
                  <a:pt x="3783685" y="522236"/>
                </a:lnTo>
                <a:lnTo>
                  <a:pt x="3781437" y="533336"/>
                </a:lnTo>
                <a:lnTo>
                  <a:pt x="3783685" y="544423"/>
                </a:lnTo>
                <a:lnTo>
                  <a:pt x="3789794" y="553478"/>
                </a:lnTo>
                <a:lnTo>
                  <a:pt x="3798849" y="559587"/>
                </a:lnTo>
                <a:lnTo>
                  <a:pt x="3809949" y="561835"/>
                </a:lnTo>
                <a:lnTo>
                  <a:pt x="3821036" y="559587"/>
                </a:lnTo>
                <a:lnTo>
                  <a:pt x="3830091" y="553478"/>
                </a:lnTo>
                <a:lnTo>
                  <a:pt x="3836200" y="544423"/>
                </a:lnTo>
                <a:lnTo>
                  <a:pt x="3838448" y="533336"/>
                </a:lnTo>
                <a:lnTo>
                  <a:pt x="3838448" y="525767"/>
                </a:lnTo>
                <a:close/>
              </a:path>
              <a:path w="9144000" h="643254">
                <a:moveTo>
                  <a:pt x="4219448" y="525767"/>
                </a:moveTo>
                <a:lnTo>
                  <a:pt x="4216438" y="518528"/>
                </a:lnTo>
                <a:lnTo>
                  <a:pt x="4205757" y="507834"/>
                </a:lnTo>
                <a:lnTo>
                  <a:pt x="4198505" y="504825"/>
                </a:lnTo>
                <a:lnTo>
                  <a:pt x="4190949" y="504825"/>
                </a:lnTo>
                <a:lnTo>
                  <a:pt x="4179849" y="507072"/>
                </a:lnTo>
                <a:lnTo>
                  <a:pt x="4170794" y="513181"/>
                </a:lnTo>
                <a:lnTo>
                  <a:pt x="4164685" y="522236"/>
                </a:lnTo>
                <a:lnTo>
                  <a:pt x="4162437" y="533336"/>
                </a:lnTo>
                <a:lnTo>
                  <a:pt x="4164685" y="544423"/>
                </a:lnTo>
                <a:lnTo>
                  <a:pt x="4170794" y="553478"/>
                </a:lnTo>
                <a:lnTo>
                  <a:pt x="4179849" y="559587"/>
                </a:lnTo>
                <a:lnTo>
                  <a:pt x="4190949" y="561835"/>
                </a:lnTo>
                <a:lnTo>
                  <a:pt x="4202036" y="559587"/>
                </a:lnTo>
                <a:lnTo>
                  <a:pt x="4211091" y="553478"/>
                </a:lnTo>
                <a:lnTo>
                  <a:pt x="4217200" y="544423"/>
                </a:lnTo>
                <a:lnTo>
                  <a:pt x="4219448" y="533336"/>
                </a:lnTo>
                <a:lnTo>
                  <a:pt x="4219448" y="525767"/>
                </a:lnTo>
                <a:close/>
              </a:path>
              <a:path w="9144000" h="643254">
                <a:moveTo>
                  <a:pt x="4600448" y="244779"/>
                </a:moveTo>
                <a:lnTo>
                  <a:pt x="4597438" y="237540"/>
                </a:lnTo>
                <a:lnTo>
                  <a:pt x="4586757" y="226847"/>
                </a:lnTo>
                <a:lnTo>
                  <a:pt x="4579505" y="223837"/>
                </a:lnTo>
                <a:lnTo>
                  <a:pt x="4571949" y="223837"/>
                </a:lnTo>
                <a:lnTo>
                  <a:pt x="4560849" y="226085"/>
                </a:lnTo>
                <a:lnTo>
                  <a:pt x="4551794" y="232194"/>
                </a:lnTo>
                <a:lnTo>
                  <a:pt x="4545685" y="241249"/>
                </a:lnTo>
                <a:lnTo>
                  <a:pt x="4543437" y="252349"/>
                </a:lnTo>
                <a:lnTo>
                  <a:pt x="4545685" y="263436"/>
                </a:lnTo>
                <a:lnTo>
                  <a:pt x="4551794" y="272491"/>
                </a:lnTo>
                <a:lnTo>
                  <a:pt x="4560849" y="278599"/>
                </a:lnTo>
                <a:lnTo>
                  <a:pt x="4571949" y="280847"/>
                </a:lnTo>
                <a:lnTo>
                  <a:pt x="4583036" y="278599"/>
                </a:lnTo>
                <a:lnTo>
                  <a:pt x="4592091" y="272491"/>
                </a:lnTo>
                <a:lnTo>
                  <a:pt x="4598200" y="263436"/>
                </a:lnTo>
                <a:lnTo>
                  <a:pt x="4600448" y="252349"/>
                </a:lnTo>
                <a:lnTo>
                  <a:pt x="4600448" y="244779"/>
                </a:lnTo>
                <a:close/>
              </a:path>
              <a:path w="9144000" h="643254">
                <a:moveTo>
                  <a:pt x="4981448" y="120954"/>
                </a:moveTo>
                <a:lnTo>
                  <a:pt x="4978438" y="113715"/>
                </a:lnTo>
                <a:lnTo>
                  <a:pt x="4967757" y="103022"/>
                </a:lnTo>
                <a:lnTo>
                  <a:pt x="4960505" y="100012"/>
                </a:lnTo>
                <a:lnTo>
                  <a:pt x="4952949" y="100012"/>
                </a:lnTo>
                <a:lnTo>
                  <a:pt x="4941849" y="102260"/>
                </a:lnTo>
                <a:lnTo>
                  <a:pt x="4932794" y="108369"/>
                </a:lnTo>
                <a:lnTo>
                  <a:pt x="4926685" y="117424"/>
                </a:lnTo>
                <a:lnTo>
                  <a:pt x="4924437" y="128524"/>
                </a:lnTo>
                <a:lnTo>
                  <a:pt x="4926685" y="139611"/>
                </a:lnTo>
                <a:lnTo>
                  <a:pt x="4932794" y="148666"/>
                </a:lnTo>
                <a:lnTo>
                  <a:pt x="4941849" y="154774"/>
                </a:lnTo>
                <a:lnTo>
                  <a:pt x="4952949" y="157022"/>
                </a:lnTo>
                <a:lnTo>
                  <a:pt x="4964036" y="154774"/>
                </a:lnTo>
                <a:lnTo>
                  <a:pt x="4973091" y="148666"/>
                </a:lnTo>
                <a:lnTo>
                  <a:pt x="4979200" y="139611"/>
                </a:lnTo>
                <a:lnTo>
                  <a:pt x="4981448" y="128524"/>
                </a:lnTo>
                <a:lnTo>
                  <a:pt x="4981448" y="120954"/>
                </a:lnTo>
                <a:close/>
              </a:path>
              <a:path w="9144000" h="643254">
                <a:moveTo>
                  <a:pt x="5362448" y="349554"/>
                </a:moveTo>
                <a:lnTo>
                  <a:pt x="5359438" y="342315"/>
                </a:lnTo>
                <a:lnTo>
                  <a:pt x="5348757" y="331622"/>
                </a:lnTo>
                <a:lnTo>
                  <a:pt x="5341505" y="328612"/>
                </a:lnTo>
                <a:lnTo>
                  <a:pt x="5333949" y="328612"/>
                </a:lnTo>
                <a:lnTo>
                  <a:pt x="5322849" y="330860"/>
                </a:lnTo>
                <a:lnTo>
                  <a:pt x="5313794" y="336969"/>
                </a:lnTo>
                <a:lnTo>
                  <a:pt x="5307685" y="346024"/>
                </a:lnTo>
                <a:lnTo>
                  <a:pt x="5305437" y="357124"/>
                </a:lnTo>
                <a:lnTo>
                  <a:pt x="5307685" y="368211"/>
                </a:lnTo>
                <a:lnTo>
                  <a:pt x="5313794" y="377266"/>
                </a:lnTo>
                <a:lnTo>
                  <a:pt x="5322849" y="383374"/>
                </a:lnTo>
                <a:lnTo>
                  <a:pt x="5333949" y="385622"/>
                </a:lnTo>
                <a:lnTo>
                  <a:pt x="5345036" y="383374"/>
                </a:lnTo>
                <a:lnTo>
                  <a:pt x="5354091" y="377266"/>
                </a:lnTo>
                <a:lnTo>
                  <a:pt x="5360200" y="368211"/>
                </a:lnTo>
                <a:lnTo>
                  <a:pt x="5362448" y="357124"/>
                </a:lnTo>
                <a:lnTo>
                  <a:pt x="5362448" y="349554"/>
                </a:lnTo>
                <a:close/>
              </a:path>
              <a:path w="9144000" h="643254">
                <a:moveTo>
                  <a:pt x="5743448" y="349554"/>
                </a:moveTo>
                <a:lnTo>
                  <a:pt x="5740438" y="342315"/>
                </a:lnTo>
                <a:lnTo>
                  <a:pt x="5729757" y="331622"/>
                </a:lnTo>
                <a:lnTo>
                  <a:pt x="5722505" y="328612"/>
                </a:lnTo>
                <a:lnTo>
                  <a:pt x="5714949" y="328612"/>
                </a:lnTo>
                <a:lnTo>
                  <a:pt x="5703849" y="330860"/>
                </a:lnTo>
                <a:lnTo>
                  <a:pt x="5694794" y="336969"/>
                </a:lnTo>
                <a:lnTo>
                  <a:pt x="5688685" y="346024"/>
                </a:lnTo>
                <a:lnTo>
                  <a:pt x="5686437" y="357124"/>
                </a:lnTo>
                <a:lnTo>
                  <a:pt x="5688685" y="368211"/>
                </a:lnTo>
                <a:lnTo>
                  <a:pt x="5694794" y="377266"/>
                </a:lnTo>
                <a:lnTo>
                  <a:pt x="5703849" y="383374"/>
                </a:lnTo>
                <a:lnTo>
                  <a:pt x="5714949" y="385622"/>
                </a:lnTo>
                <a:lnTo>
                  <a:pt x="5726036" y="383374"/>
                </a:lnTo>
                <a:lnTo>
                  <a:pt x="5735091" y="377266"/>
                </a:lnTo>
                <a:lnTo>
                  <a:pt x="5741200" y="368211"/>
                </a:lnTo>
                <a:lnTo>
                  <a:pt x="5743448" y="357124"/>
                </a:lnTo>
                <a:lnTo>
                  <a:pt x="5743448" y="349554"/>
                </a:lnTo>
                <a:close/>
              </a:path>
              <a:path w="9144000" h="643254">
                <a:moveTo>
                  <a:pt x="6124448" y="425754"/>
                </a:moveTo>
                <a:lnTo>
                  <a:pt x="6121438" y="418515"/>
                </a:lnTo>
                <a:lnTo>
                  <a:pt x="6110757" y="407822"/>
                </a:lnTo>
                <a:lnTo>
                  <a:pt x="6103505" y="404812"/>
                </a:lnTo>
                <a:lnTo>
                  <a:pt x="6095949" y="404812"/>
                </a:lnTo>
                <a:lnTo>
                  <a:pt x="6084849" y="407060"/>
                </a:lnTo>
                <a:lnTo>
                  <a:pt x="6075794" y="413169"/>
                </a:lnTo>
                <a:lnTo>
                  <a:pt x="6069685" y="422224"/>
                </a:lnTo>
                <a:lnTo>
                  <a:pt x="6067437" y="433324"/>
                </a:lnTo>
                <a:lnTo>
                  <a:pt x="6069685" y="444411"/>
                </a:lnTo>
                <a:lnTo>
                  <a:pt x="6075794" y="453466"/>
                </a:lnTo>
                <a:lnTo>
                  <a:pt x="6084849" y="459574"/>
                </a:lnTo>
                <a:lnTo>
                  <a:pt x="6095949" y="461822"/>
                </a:lnTo>
                <a:lnTo>
                  <a:pt x="6107036" y="459574"/>
                </a:lnTo>
                <a:lnTo>
                  <a:pt x="6116091" y="453466"/>
                </a:lnTo>
                <a:lnTo>
                  <a:pt x="6122200" y="444411"/>
                </a:lnTo>
                <a:lnTo>
                  <a:pt x="6124448" y="433324"/>
                </a:lnTo>
                <a:lnTo>
                  <a:pt x="6124448" y="425754"/>
                </a:lnTo>
                <a:close/>
              </a:path>
              <a:path w="9144000" h="643254">
                <a:moveTo>
                  <a:pt x="6505448" y="306692"/>
                </a:moveTo>
                <a:lnTo>
                  <a:pt x="6502438" y="299453"/>
                </a:lnTo>
                <a:lnTo>
                  <a:pt x="6491757" y="288759"/>
                </a:lnTo>
                <a:lnTo>
                  <a:pt x="6484506" y="285750"/>
                </a:lnTo>
                <a:lnTo>
                  <a:pt x="6476949" y="285750"/>
                </a:lnTo>
                <a:lnTo>
                  <a:pt x="6465849" y="287997"/>
                </a:lnTo>
                <a:lnTo>
                  <a:pt x="6456794" y="294106"/>
                </a:lnTo>
                <a:lnTo>
                  <a:pt x="6450685" y="303161"/>
                </a:lnTo>
                <a:lnTo>
                  <a:pt x="6448438" y="314261"/>
                </a:lnTo>
                <a:lnTo>
                  <a:pt x="6450685" y="325348"/>
                </a:lnTo>
                <a:lnTo>
                  <a:pt x="6456794" y="334403"/>
                </a:lnTo>
                <a:lnTo>
                  <a:pt x="6465849" y="340512"/>
                </a:lnTo>
                <a:lnTo>
                  <a:pt x="6476949" y="342760"/>
                </a:lnTo>
                <a:lnTo>
                  <a:pt x="6488036" y="340512"/>
                </a:lnTo>
                <a:lnTo>
                  <a:pt x="6497091" y="334403"/>
                </a:lnTo>
                <a:lnTo>
                  <a:pt x="6503200" y="325348"/>
                </a:lnTo>
                <a:lnTo>
                  <a:pt x="6505448" y="314261"/>
                </a:lnTo>
                <a:lnTo>
                  <a:pt x="6505448" y="306692"/>
                </a:lnTo>
                <a:close/>
              </a:path>
              <a:path w="9144000" h="643254">
                <a:moveTo>
                  <a:pt x="6886448" y="601967"/>
                </a:moveTo>
                <a:lnTo>
                  <a:pt x="6883438" y="594728"/>
                </a:lnTo>
                <a:lnTo>
                  <a:pt x="6872757" y="584034"/>
                </a:lnTo>
                <a:lnTo>
                  <a:pt x="6865506" y="581025"/>
                </a:lnTo>
                <a:lnTo>
                  <a:pt x="6857949" y="581025"/>
                </a:lnTo>
                <a:lnTo>
                  <a:pt x="6846849" y="583272"/>
                </a:lnTo>
                <a:lnTo>
                  <a:pt x="6837794" y="589381"/>
                </a:lnTo>
                <a:lnTo>
                  <a:pt x="6831685" y="598436"/>
                </a:lnTo>
                <a:lnTo>
                  <a:pt x="6829438" y="609536"/>
                </a:lnTo>
                <a:lnTo>
                  <a:pt x="6831685" y="620623"/>
                </a:lnTo>
                <a:lnTo>
                  <a:pt x="6837794" y="629678"/>
                </a:lnTo>
                <a:lnTo>
                  <a:pt x="6846849" y="635787"/>
                </a:lnTo>
                <a:lnTo>
                  <a:pt x="6857949" y="638035"/>
                </a:lnTo>
                <a:lnTo>
                  <a:pt x="6869036" y="635787"/>
                </a:lnTo>
                <a:lnTo>
                  <a:pt x="6878091" y="629678"/>
                </a:lnTo>
                <a:lnTo>
                  <a:pt x="6884200" y="620623"/>
                </a:lnTo>
                <a:lnTo>
                  <a:pt x="6886448" y="609536"/>
                </a:lnTo>
                <a:lnTo>
                  <a:pt x="6886448" y="601967"/>
                </a:lnTo>
                <a:close/>
              </a:path>
              <a:path w="9144000" h="643254">
                <a:moveTo>
                  <a:pt x="7267448" y="601967"/>
                </a:moveTo>
                <a:lnTo>
                  <a:pt x="7264438" y="594728"/>
                </a:lnTo>
                <a:lnTo>
                  <a:pt x="7253757" y="584034"/>
                </a:lnTo>
                <a:lnTo>
                  <a:pt x="7246506" y="581025"/>
                </a:lnTo>
                <a:lnTo>
                  <a:pt x="7238949" y="581025"/>
                </a:lnTo>
                <a:lnTo>
                  <a:pt x="7227849" y="583272"/>
                </a:lnTo>
                <a:lnTo>
                  <a:pt x="7218794" y="589381"/>
                </a:lnTo>
                <a:lnTo>
                  <a:pt x="7212685" y="598436"/>
                </a:lnTo>
                <a:lnTo>
                  <a:pt x="7210438" y="609536"/>
                </a:lnTo>
                <a:lnTo>
                  <a:pt x="7212685" y="620623"/>
                </a:lnTo>
                <a:lnTo>
                  <a:pt x="7218794" y="629678"/>
                </a:lnTo>
                <a:lnTo>
                  <a:pt x="7227849" y="635787"/>
                </a:lnTo>
                <a:lnTo>
                  <a:pt x="7238949" y="638035"/>
                </a:lnTo>
                <a:lnTo>
                  <a:pt x="7250036" y="635787"/>
                </a:lnTo>
                <a:lnTo>
                  <a:pt x="7259091" y="629678"/>
                </a:lnTo>
                <a:lnTo>
                  <a:pt x="7265200" y="620623"/>
                </a:lnTo>
                <a:lnTo>
                  <a:pt x="7267448" y="609536"/>
                </a:lnTo>
                <a:lnTo>
                  <a:pt x="7267448" y="601967"/>
                </a:lnTo>
                <a:close/>
              </a:path>
              <a:path w="9144000" h="643254">
                <a:moveTo>
                  <a:pt x="7648448" y="20942"/>
                </a:moveTo>
                <a:lnTo>
                  <a:pt x="7645438" y="13703"/>
                </a:lnTo>
                <a:lnTo>
                  <a:pt x="7634757" y="3009"/>
                </a:lnTo>
                <a:lnTo>
                  <a:pt x="7627506" y="0"/>
                </a:lnTo>
                <a:lnTo>
                  <a:pt x="7619949" y="0"/>
                </a:lnTo>
                <a:lnTo>
                  <a:pt x="7608849" y="2247"/>
                </a:lnTo>
                <a:lnTo>
                  <a:pt x="7599794" y="8356"/>
                </a:lnTo>
                <a:lnTo>
                  <a:pt x="7593685" y="17411"/>
                </a:lnTo>
                <a:lnTo>
                  <a:pt x="7591438" y="28511"/>
                </a:lnTo>
                <a:lnTo>
                  <a:pt x="7593685" y="39598"/>
                </a:lnTo>
                <a:lnTo>
                  <a:pt x="7599794" y="48653"/>
                </a:lnTo>
                <a:lnTo>
                  <a:pt x="7608849" y="54762"/>
                </a:lnTo>
                <a:lnTo>
                  <a:pt x="7619949" y="57010"/>
                </a:lnTo>
                <a:lnTo>
                  <a:pt x="7631036" y="54762"/>
                </a:lnTo>
                <a:lnTo>
                  <a:pt x="7640091" y="48653"/>
                </a:lnTo>
                <a:lnTo>
                  <a:pt x="7646200" y="39598"/>
                </a:lnTo>
                <a:lnTo>
                  <a:pt x="7648448" y="28511"/>
                </a:lnTo>
                <a:lnTo>
                  <a:pt x="7648448" y="20942"/>
                </a:lnTo>
                <a:close/>
              </a:path>
              <a:path w="9144000" h="643254">
                <a:moveTo>
                  <a:pt x="8029448" y="135242"/>
                </a:moveTo>
                <a:lnTo>
                  <a:pt x="8026438" y="128003"/>
                </a:lnTo>
                <a:lnTo>
                  <a:pt x="8015757" y="117309"/>
                </a:lnTo>
                <a:lnTo>
                  <a:pt x="8008506" y="114300"/>
                </a:lnTo>
                <a:lnTo>
                  <a:pt x="8000949" y="114300"/>
                </a:lnTo>
                <a:lnTo>
                  <a:pt x="7989849" y="116547"/>
                </a:lnTo>
                <a:lnTo>
                  <a:pt x="7980794" y="122656"/>
                </a:lnTo>
                <a:lnTo>
                  <a:pt x="7974685" y="131711"/>
                </a:lnTo>
                <a:lnTo>
                  <a:pt x="7972438" y="142811"/>
                </a:lnTo>
                <a:lnTo>
                  <a:pt x="7974685" y="153898"/>
                </a:lnTo>
                <a:lnTo>
                  <a:pt x="7980794" y="162953"/>
                </a:lnTo>
                <a:lnTo>
                  <a:pt x="7989849" y="169062"/>
                </a:lnTo>
                <a:lnTo>
                  <a:pt x="8000949" y="171310"/>
                </a:lnTo>
                <a:lnTo>
                  <a:pt x="8012036" y="169062"/>
                </a:lnTo>
                <a:lnTo>
                  <a:pt x="8021091" y="162953"/>
                </a:lnTo>
                <a:lnTo>
                  <a:pt x="8027200" y="153898"/>
                </a:lnTo>
                <a:lnTo>
                  <a:pt x="8029448" y="142811"/>
                </a:lnTo>
                <a:lnTo>
                  <a:pt x="8029448" y="135242"/>
                </a:lnTo>
                <a:close/>
              </a:path>
              <a:path w="9144000" h="643254">
                <a:moveTo>
                  <a:pt x="8410448" y="135242"/>
                </a:moveTo>
                <a:lnTo>
                  <a:pt x="8407438" y="128003"/>
                </a:lnTo>
                <a:lnTo>
                  <a:pt x="8396757" y="117309"/>
                </a:lnTo>
                <a:lnTo>
                  <a:pt x="8389506" y="114300"/>
                </a:lnTo>
                <a:lnTo>
                  <a:pt x="8381949" y="114300"/>
                </a:lnTo>
                <a:lnTo>
                  <a:pt x="8370849" y="116547"/>
                </a:lnTo>
                <a:lnTo>
                  <a:pt x="8361794" y="122656"/>
                </a:lnTo>
                <a:lnTo>
                  <a:pt x="8355685" y="131711"/>
                </a:lnTo>
                <a:lnTo>
                  <a:pt x="8353438" y="142811"/>
                </a:lnTo>
                <a:lnTo>
                  <a:pt x="8355685" y="153898"/>
                </a:lnTo>
                <a:lnTo>
                  <a:pt x="8361794" y="162953"/>
                </a:lnTo>
                <a:lnTo>
                  <a:pt x="8370849" y="169062"/>
                </a:lnTo>
                <a:lnTo>
                  <a:pt x="8381949" y="171310"/>
                </a:lnTo>
                <a:lnTo>
                  <a:pt x="8393036" y="169062"/>
                </a:lnTo>
                <a:lnTo>
                  <a:pt x="8402091" y="162953"/>
                </a:lnTo>
                <a:lnTo>
                  <a:pt x="8408200" y="153898"/>
                </a:lnTo>
                <a:lnTo>
                  <a:pt x="8410448" y="142811"/>
                </a:lnTo>
                <a:lnTo>
                  <a:pt x="8410448" y="135242"/>
                </a:lnTo>
                <a:close/>
              </a:path>
              <a:path w="9144000" h="643254">
                <a:moveTo>
                  <a:pt x="8791448" y="135242"/>
                </a:moveTo>
                <a:lnTo>
                  <a:pt x="8788438" y="128003"/>
                </a:lnTo>
                <a:lnTo>
                  <a:pt x="8777757" y="117309"/>
                </a:lnTo>
                <a:lnTo>
                  <a:pt x="8770506" y="114300"/>
                </a:lnTo>
                <a:lnTo>
                  <a:pt x="8762949" y="114300"/>
                </a:lnTo>
                <a:lnTo>
                  <a:pt x="8751849" y="116547"/>
                </a:lnTo>
                <a:lnTo>
                  <a:pt x="8742794" y="122656"/>
                </a:lnTo>
                <a:lnTo>
                  <a:pt x="8736686" y="131711"/>
                </a:lnTo>
                <a:lnTo>
                  <a:pt x="8734438" y="142811"/>
                </a:lnTo>
                <a:lnTo>
                  <a:pt x="8736686" y="153898"/>
                </a:lnTo>
                <a:lnTo>
                  <a:pt x="8742794" y="162953"/>
                </a:lnTo>
                <a:lnTo>
                  <a:pt x="8751849" y="169062"/>
                </a:lnTo>
                <a:lnTo>
                  <a:pt x="8762949" y="171310"/>
                </a:lnTo>
                <a:lnTo>
                  <a:pt x="8774036" y="169062"/>
                </a:lnTo>
                <a:lnTo>
                  <a:pt x="8783091" y="162953"/>
                </a:lnTo>
                <a:lnTo>
                  <a:pt x="8789200" y="153898"/>
                </a:lnTo>
                <a:lnTo>
                  <a:pt x="8791448" y="142811"/>
                </a:lnTo>
                <a:lnTo>
                  <a:pt x="8791448" y="135242"/>
                </a:lnTo>
                <a:close/>
              </a:path>
              <a:path w="9144000" h="643254">
                <a:moveTo>
                  <a:pt x="9144000" y="428231"/>
                </a:moveTo>
                <a:lnTo>
                  <a:pt x="9138082" y="432219"/>
                </a:lnTo>
                <a:lnTo>
                  <a:pt x="9131973" y="441274"/>
                </a:lnTo>
                <a:lnTo>
                  <a:pt x="9129725" y="452374"/>
                </a:lnTo>
                <a:lnTo>
                  <a:pt x="9131973" y="463461"/>
                </a:lnTo>
                <a:lnTo>
                  <a:pt x="9138082" y="472516"/>
                </a:lnTo>
                <a:lnTo>
                  <a:pt x="9144000" y="476504"/>
                </a:lnTo>
                <a:lnTo>
                  <a:pt x="9144000" y="428231"/>
                </a:lnTo>
                <a:close/>
              </a:path>
            </a:pathLst>
          </a:custGeom>
          <a:solidFill>
            <a:srgbClr val="3C78D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" name="bg object 46"/>
          <p:cNvSpPr/>
          <p:nvPr/>
        </p:nvSpPr>
        <p:spPr>
          <a:xfrm>
            <a:off x="1085760" y="4516200"/>
            <a:ext cx="3924360" cy="469800"/>
          </a:xfrm>
          <a:custGeom>
            <a:avLst/>
            <a:gdLst>
              <a:gd name="textAreaLeft" fmla="*/ 0 w 3924360"/>
              <a:gd name="textAreaRight" fmla="*/ 3925080 w 3924360"/>
              <a:gd name="textAreaTop" fmla="*/ 0 h 469800"/>
              <a:gd name="textAreaBottom" fmla="*/ 470520 h 469800"/>
            </a:gdLst>
            <a:ahLst/>
            <a:cxnLst/>
            <a:rect l="textAreaLeft" t="textAreaTop" r="textAreaRight" b="textAreaBottom"/>
            <a:pathLst>
              <a:path w="3924935" h="470535">
                <a:moveTo>
                  <a:pt x="1904999" y="127468"/>
                </a:moveTo>
                <a:lnTo>
                  <a:pt x="1909502" y="105164"/>
                </a:lnTo>
                <a:lnTo>
                  <a:pt x="1921782" y="86950"/>
                </a:lnTo>
                <a:lnTo>
                  <a:pt x="1939996" y="74671"/>
                </a:lnTo>
                <a:lnTo>
                  <a:pt x="1962299" y="70168"/>
                </a:lnTo>
                <a:lnTo>
                  <a:pt x="2002817" y="86950"/>
                </a:lnTo>
                <a:lnTo>
                  <a:pt x="2019599" y="127468"/>
                </a:lnTo>
                <a:lnTo>
                  <a:pt x="2015097" y="149772"/>
                </a:lnTo>
                <a:lnTo>
                  <a:pt x="2002817" y="167985"/>
                </a:lnTo>
                <a:lnTo>
                  <a:pt x="1984603" y="180265"/>
                </a:lnTo>
                <a:lnTo>
                  <a:pt x="1962299" y="184768"/>
                </a:lnTo>
                <a:lnTo>
                  <a:pt x="1939996" y="180265"/>
                </a:lnTo>
                <a:lnTo>
                  <a:pt x="1921782" y="167985"/>
                </a:lnTo>
                <a:lnTo>
                  <a:pt x="1909502" y="149772"/>
                </a:lnTo>
                <a:lnTo>
                  <a:pt x="1904999" y="127468"/>
                </a:lnTo>
                <a:close/>
              </a:path>
              <a:path w="3924935" h="470535">
                <a:moveTo>
                  <a:pt x="0" y="413218"/>
                </a:moveTo>
                <a:lnTo>
                  <a:pt x="4502" y="390914"/>
                </a:lnTo>
                <a:lnTo>
                  <a:pt x="16782" y="372700"/>
                </a:lnTo>
                <a:lnTo>
                  <a:pt x="34996" y="360421"/>
                </a:lnTo>
                <a:lnTo>
                  <a:pt x="57299" y="355918"/>
                </a:lnTo>
                <a:lnTo>
                  <a:pt x="97817" y="372700"/>
                </a:lnTo>
                <a:lnTo>
                  <a:pt x="114599" y="413218"/>
                </a:lnTo>
                <a:lnTo>
                  <a:pt x="110097" y="435522"/>
                </a:lnTo>
                <a:lnTo>
                  <a:pt x="97817" y="453735"/>
                </a:lnTo>
                <a:lnTo>
                  <a:pt x="79603" y="466015"/>
                </a:lnTo>
                <a:lnTo>
                  <a:pt x="57299" y="470518"/>
                </a:lnTo>
                <a:lnTo>
                  <a:pt x="34996" y="466015"/>
                </a:lnTo>
                <a:lnTo>
                  <a:pt x="16782" y="453735"/>
                </a:lnTo>
                <a:lnTo>
                  <a:pt x="4502" y="435522"/>
                </a:lnTo>
                <a:lnTo>
                  <a:pt x="0" y="413218"/>
                </a:lnTo>
                <a:close/>
              </a:path>
              <a:path w="3924935" h="470535">
                <a:moveTo>
                  <a:pt x="3809999" y="57299"/>
                </a:moveTo>
                <a:lnTo>
                  <a:pt x="3814502" y="34996"/>
                </a:lnTo>
                <a:lnTo>
                  <a:pt x="3826782" y="16782"/>
                </a:lnTo>
                <a:lnTo>
                  <a:pt x="3844996" y="4502"/>
                </a:lnTo>
                <a:lnTo>
                  <a:pt x="3867299" y="0"/>
                </a:lnTo>
                <a:lnTo>
                  <a:pt x="3907817" y="16782"/>
                </a:lnTo>
                <a:lnTo>
                  <a:pt x="3924599" y="57299"/>
                </a:lnTo>
                <a:lnTo>
                  <a:pt x="3920097" y="79603"/>
                </a:lnTo>
                <a:lnTo>
                  <a:pt x="3907817" y="97817"/>
                </a:lnTo>
                <a:lnTo>
                  <a:pt x="3889603" y="110097"/>
                </a:lnTo>
                <a:lnTo>
                  <a:pt x="3867299" y="114599"/>
                </a:lnTo>
                <a:lnTo>
                  <a:pt x="3844996" y="110097"/>
                </a:lnTo>
                <a:lnTo>
                  <a:pt x="3826782" y="97817"/>
                </a:lnTo>
                <a:lnTo>
                  <a:pt x="3814502" y="79603"/>
                </a:lnTo>
                <a:lnTo>
                  <a:pt x="3809999" y="57299"/>
                </a:lnTo>
                <a:close/>
              </a:path>
            </a:pathLst>
          </a:custGeom>
          <a:noFill/>
          <a:ln w="9524">
            <a:solidFill>
              <a:srgbClr val="3C78D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4" name="bg object 47"/>
          <p:cNvPicPr/>
          <p:nvPr/>
        </p:nvPicPr>
        <p:blipFill>
          <a:blip r:embed="rId17"/>
          <a:stretch/>
        </p:blipFill>
        <p:spPr>
          <a:xfrm>
            <a:off x="8685720" y="4314960"/>
            <a:ext cx="150480" cy="17604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ftr" idx="1"/>
          </p:nvPr>
        </p:nvSpPr>
        <p:spPr>
          <a:xfrm>
            <a:off x="3108960" y="4783320"/>
            <a:ext cx="2925360" cy="25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sldNum" idx="2"/>
          </p:nvPr>
        </p:nvSpPr>
        <p:spPr>
          <a:xfrm>
            <a:off x="6583680" y="4783320"/>
            <a:ext cx="2102400" cy="25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FFD1C80-D32F-41F8-BF11-AA2B0FC74DAC}" type="slidenum">
              <a:rPr lang="en-IN" sz="1400" b="0" strike="noStrike" spc="-1">
                <a:solidFill>
                  <a:srgbClr val="B2B2B2"/>
                </a:solid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"/>
          </p:nvPr>
        </p:nvSpPr>
        <p:spPr>
          <a:xfrm>
            <a:off x="457200" y="4783320"/>
            <a:ext cx="2102400" cy="25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g object 16"/>
          <p:cNvSpPr/>
          <p:nvPr/>
        </p:nvSpPr>
        <p:spPr>
          <a:xfrm>
            <a:off x="757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" name="bg object 17"/>
          <p:cNvSpPr/>
          <p:nvPr/>
        </p:nvSpPr>
        <p:spPr>
          <a:xfrm>
            <a:off x="1519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" name="bg object 18"/>
          <p:cNvSpPr/>
          <p:nvPr/>
        </p:nvSpPr>
        <p:spPr>
          <a:xfrm>
            <a:off x="2281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9" name="bg object 19"/>
          <p:cNvSpPr/>
          <p:nvPr/>
        </p:nvSpPr>
        <p:spPr>
          <a:xfrm>
            <a:off x="3043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0" name="bg object 20"/>
          <p:cNvSpPr/>
          <p:nvPr/>
        </p:nvSpPr>
        <p:spPr>
          <a:xfrm>
            <a:off x="3805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" name="bg object 21"/>
          <p:cNvSpPr/>
          <p:nvPr/>
        </p:nvSpPr>
        <p:spPr>
          <a:xfrm>
            <a:off x="4567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" name="bg object 22"/>
          <p:cNvSpPr/>
          <p:nvPr/>
        </p:nvSpPr>
        <p:spPr>
          <a:xfrm>
            <a:off x="5329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3" name="bg object 23"/>
          <p:cNvSpPr/>
          <p:nvPr/>
        </p:nvSpPr>
        <p:spPr>
          <a:xfrm>
            <a:off x="6091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bg object 24"/>
          <p:cNvSpPr/>
          <p:nvPr/>
        </p:nvSpPr>
        <p:spPr>
          <a:xfrm>
            <a:off x="6853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5" name="bg object 25"/>
          <p:cNvSpPr/>
          <p:nvPr/>
        </p:nvSpPr>
        <p:spPr>
          <a:xfrm>
            <a:off x="7615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6" name="bg object 26"/>
          <p:cNvSpPr/>
          <p:nvPr/>
        </p:nvSpPr>
        <p:spPr>
          <a:xfrm>
            <a:off x="8377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7" name="bg object 27"/>
          <p:cNvSpPr/>
          <p:nvPr/>
        </p:nvSpPr>
        <p:spPr>
          <a:xfrm>
            <a:off x="376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" name="bg object 28"/>
          <p:cNvSpPr/>
          <p:nvPr/>
        </p:nvSpPr>
        <p:spPr>
          <a:xfrm>
            <a:off x="1138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bg object 29"/>
          <p:cNvSpPr/>
          <p:nvPr/>
        </p:nvSpPr>
        <p:spPr>
          <a:xfrm>
            <a:off x="1900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0" name="bg object 30"/>
          <p:cNvSpPr/>
          <p:nvPr/>
        </p:nvSpPr>
        <p:spPr>
          <a:xfrm>
            <a:off x="2662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1" name="bg object 31"/>
          <p:cNvSpPr/>
          <p:nvPr/>
        </p:nvSpPr>
        <p:spPr>
          <a:xfrm>
            <a:off x="3424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" name="bg object 32"/>
          <p:cNvSpPr/>
          <p:nvPr/>
        </p:nvSpPr>
        <p:spPr>
          <a:xfrm>
            <a:off x="4186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bg object 33"/>
          <p:cNvSpPr/>
          <p:nvPr/>
        </p:nvSpPr>
        <p:spPr>
          <a:xfrm>
            <a:off x="4948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bg object 34"/>
          <p:cNvSpPr/>
          <p:nvPr/>
        </p:nvSpPr>
        <p:spPr>
          <a:xfrm>
            <a:off x="5710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5" name="bg object 35"/>
          <p:cNvSpPr/>
          <p:nvPr/>
        </p:nvSpPr>
        <p:spPr>
          <a:xfrm>
            <a:off x="6472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" name="bg object 36"/>
          <p:cNvSpPr/>
          <p:nvPr/>
        </p:nvSpPr>
        <p:spPr>
          <a:xfrm>
            <a:off x="7234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7" name="bg object 37"/>
          <p:cNvSpPr/>
          <p:nvPr/>
        </p:nvSpPr>
        <p:spPr>
          <a:xfrm>
            <a:off x="7996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8" name="bg object 38"/>
          <p:cNvSpPr/>
          <p:nvPr/>
        </p:nvSpPr>
        <p:spPr>
          <a:xfrm>
            <a:off x="8758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ftr" idx="4"/>
          </p:nvPr>
        </p:nvSpPr>
        <p:spPr>
          <a:xfrm>
            <a:off x="3108960" y="4783320"/>
            <a:ext cx="2925360" cy="25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sldNum" idx="5"/>
          </p:nvPr>
        </p:nvSpPr>
        <p:spPr>
          <a:xfrm>
            <a:off x="6583680" y="4783320"/>
            <a:ext cx="2102400" cy="25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C82F8D5-4BBE-445A-A627-6C9D17AC288B}" type="slidenum">
              <a:rPr lang="en-IN" sz="1400" b="0" strike="noStrike" spc="-1">
                <a:solidFill>
                  <a:srgbClr val="B2B2B2"/>
                </a:solid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 idx="6"/>
          </p:nvPr>
        </p:nvSpPr>
        <p:spPr>
          <a:xfrm>
            <a:off x="457200" y="4783320"/>
            <a:ext cx="2102400" cy="25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22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g object 16"/>
          <p:cNvSpPr/>
          <p:nvPr/>
        </p:nvSpPr>
        <p:spPr>
          <a:xfrm>
            <a:off x="757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1" name="bg object 17"/>
          <p:cNvSpPr/>
          <p:nvPr/>
        </p:nvSpPr>
        <p:spPr>
          <a:xfrm>
            <a:off x="1519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2" name="bg object 18"/>
          <p:cNvSpPr/>
          <p:nvPr/>
        </p:nvSpPr>
        <p:spPr>
          <a:xfrm>
            <a:off x="2281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3" name="bg object 19"/>
          <p:cNvSpPr/>
          <p:nvPr/>
        </p:nvSpPr>
        <p:spPr>
          <a:xfrm>
            <a:off x="3043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4" name="bg object 20"/>
          <p:cNvSpPr/>
          <p:nvPr/>
        </p:nvSpPr>
        <p:spPr>
          <a:xfrm>
            <a:off x="3805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5" name="bg object 21"/>
          <p:cNvSpPr/>
          <p:nvPr/>
        </p:nvSpPr>
        <p:spPr>
          <a:xfrm>
            <a:off x="4567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6" name="bg object 22"/>
          <p:cNvSpPr/>
          <p:nvPr/>
        </p:nvSpPr>
        <p:spPr>
          <a:xfrm>
            <a:off x="5329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bg object 23"/>
          <p:cNvSpPr/>
          <p:nvPr/>
        </p:nvSpPr>
        <p:spPr>
          <a:xfrm>
            <a:off x="6091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bg object 24"/>
          <p:cNvSpPr/>
          <p:nvPr/>
        </p:nvSpPr>
        <p:spPr>
          <a:xfrm>
            <a:off x="6853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" name="bg object 25"/>
          <p:cNvSpPr/>
          <p:nvPr/>
        </p:nvSpPr>
        <p:spPr>
          <a:xfrm>
            <a:off x="7615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0" name="bg object 26"/>
          <p:cNvSpPr/>
          <p:nvPr/>
        </p:nvSpPr>
        <p:spPr>
          <a:xfrm>
            <a:off x="8377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1" name="bg object 27"/>
          <p:cNvSpPr/>
          <p:nvPr/>
        </p:nvSpPr>
        <p:spPr>
          <a:xfrm>
            <a:off x="376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2" name="bg object 28"/>
          <p:cNvSpPr/>
          <p:nvPr/>
        </p:nvSpPr>
        <p:spPr>
          <a:xfrm>
            <a:off x="1138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3" name="bg object 29"/>
          <p:cNvSpPr/>
          <p:nvPr/>
        </p:nvSpPr>
        <p:spPr>
          <a:xfrm>
            <a:off x="1900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4" name="bg object 30"/>
          <p:cNvSpPr/>
          <p:nvPr/>
        </p:nvSpPr>
        <p:spPr>
          <a:xfrm>
            <a:off x="2662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" name="bg object 31"/>
          <p:cNvSpPr/>
          <p:nvPr/>
        </p:nvSpPr>
        <p:spPr>
          <a:xfrm>
            <a:off x="3424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" name="bg object 32"/>
          <p:cNvSpPr/>
          <p:nvPr/>
        </p:nvSpPr>
        <p:spPr>
          <a:xfrm>
            <a:off x="4186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7" name="bg object 33"/>
          <p:cNvSpPr/>
          <p:nvPr/>
        </p:nvSpPr>
        <p:spPr>
          <a:xfrm>
            <a:off x="4948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8" name="bg object 34"/>
          <p:cNvSpPr/>
          <p:nvPr/>
        </p:nvSpPr>
        <p:spPr>
          <a:xfrm>
            <a:off x="5710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" name="bg object 35"/>
          <p:cNvSpPr/>
          <p:nvPr/>
        </p:nvSpPr>
        <p:spPr>
          <a:xfrm>
            <a:off x="6472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0" name="bg object 36"/>
          <p:cNvSpPr/>
          <p:nvPr/>
        </p:nvSpPr>
        <p:spPr>
          <a:xfrm>
            <a:off x="723420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1" name="bg object 37"/>
          <p:cNvSpPr/>
          <p:nvPr/>
        </p:nvSpPr>
        <p:spPr>
          <a:xfrm>
            <a:off x="799632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" name="bg object 38"/>
          <p:cNvSpPr/>
          <p:nvPr/>
        </p:nvSpPr>
        <p:spPr>
          <a:xfrm>
            <a:off x="8758080" y="0"/>
            <a:ext cx="8640" cy="5142960"/>
          </a:xfrm>
          <a:custGeom>
            <a:avLst/>
            <a:gdLst>
              <a:gd name="textAreaLeft" fmla="*/ 0 w 8640"/>
              <a:gd name="textAreaRight" fmla="*/ 9360 w 8640"/>
              <a:gd name="textAreaTop" fmla="*/ 0 h 5142960"/>
              <a:gd name="textAreaBottom" fmla="*/ 5143680 h 5142960"/>
            </a:gdLst>
            <a:ahLst/>
            <a:cxnLst/>
            <a:rect l="textAreaLeft" t="textAreaTop" r="textAreaRight" b="textAreaBottom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" name="PlaceHolder 1"/>
          <p:cNvSpPr>
            <a:spLocks noGrp="1"/>
          </p:cNvSpPr>
          <p:nvPr>
            <p:ph type="ftr" idx="7"/>
          </p:nvPr>
        </p:nvSpPr>
        <p:spPr>
          <a:xfrm>
            <a:off x="3108960" y="4783320"/>
            <a:ext cx="2925360" cy="25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84" name="PlaceHolder 2"/>
          <p:cNvSpPr>
            <a:spLocks noGrp="1"/>
          </p:cNvSpPr>
          <p:nvPr>
            <p:ph type="sldNum" idx="8"/>
          </p:nvPr>
        </p:nvSpPr>
        <p:spPr>
          <a:xfrm>
            <a:off x="6583680" y="4783320"/>
            <a:ext cx="2102400" cy="25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3EFAF45-4C97-4B77-B111-8C948E2E792E}" type="slidenum">
              <a:rPr lang="en-IN" sz="1400" b="0" strike="noStrike" spc="-1">
                <a:solidFill>
                  <a:srgbClr val="B2B2B2"/>
                </a:solid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dt" idx="9"/>
          </p:nvPr>
        </p:nvSpPr>
        <p:spPr>
          <a:xfrm>
            <a:off x="457200" y="4783320"/>
            <a:ext cx="2102400" cy="25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86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82249" y="1758432"/>
            <a:ext cx="8379502" cy="869400"/>
          </a:xfrm>
          <a:prstGeom prst="rect">
            <a:avLst/>
          </a:prstGeom>
          <a:noFill/>
          <a:ln w="0">
            <a:noFill/>
          </a:ln>
        </p:spPr>
        <p:txBody>
          <a:bodyPr lIns="0" tIns="10800" rIns="0" bIns="0" anchor="t">
            <a:noAutofit/>
          </a:bodyPr>
          <a:lstStyle/>
          <a:p>
            <a:pPr indent="0" algn="ctr">
              <a:lnSpc>
                <a:spcPct val="93000"/>
              </a:lnSpc>
              <a:buNone/>
              <a:tabLst>
                <a:tab pos="0" algn="l"/>
              </a:tabLst>
            </a:pPr>
            <a:r>
              <a:rPr lang="en-IN" sz="4000" b="1" strike="noStrike" spc="-197" dirty="0">
                <a:solidFill>
                  <a:srgbClr val="00CEF6"/>
                </a:solidFill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 </a:t>
            </a:r>
            <a:r>
              <a:rPr lang="en" sz="2800" b="1" strike="noStrike" spc="-1" dirty="0">
                <a:solidFill>
                  <a:srgbClr val="729FC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</a:rPr>
              <a:t>SIGN LANGUAGE TO SPEECH TRANSLATOR</a:t>
            </a:r>
            <a:endParaRPr lang="en-IN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object 3"/>
          <p:cNvSpPr/>
          <p:nvPr/>
        </p:nvSpPr>
        <p:spPr>
          <a:xfrm>
            <a:off x="321840" y="3582720"/>
            <a:ext cx="2917800" cy="7162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3040" rIns="0" bIns="0" anchor="t">
            <a:spAutoFit/>
          </a:bodyPr>
          <a:lstStyle/>
          <a:p>
            <a:pPr marL="12600">
              <a:lnSpc>
                <a:spcPts val="1650"/>
              </a:lnSpc>
              <a:spcBef>
                <a:spcPts val="181"/>
              </a:spcBef>
            </a:pPr>
            <a:r>
              <a:rPr lang="en-IN" sz="1400" b="1" strike="noStrike" spc="-1" dirty="0">
                <a:solidFill>
                  <a:srgbClr val="65617D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Vikas - 03620902819</a:t>
            </a:r>
            <a:endParaRPr lang="en-IN" sz="1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600">
              <a:lnSpc>
                <a:spcPts val="1650"/>
              </a:lnSpc>
              <a:spcBef>
                <a:spcPts val="181"/>
              </a:spcBef>
            </a:pPr>
            <a:r>
              <a:rPr lang="en-IN" sz="1400" b="1" strike="noStrike" spc="-1" dirty="0" err="1">
                <a:solidFill>
                  <a:srgbClr val="65617D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Ruchita</a:t>
            </a:r>
            <a:r>
              <a:rPr lang="en-IN" sz="1400" b="1" strike="noStrike" spc="-1" dirty="0">
                <a:solidFill>
                  <a:srgbClr val="65617D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Singh - 05420902819 </a:t>
            </a:r>
            <a:endParaRPr lang="en-IN" sz="1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600">
              <a:lnSpc>
                <a:spcPts val="1650"/>
              </a:lnSpc>
              <a:spcBef>
                <a:spcPts val="181"/>
              </a:spcBef>
            </a:pPr>
            <a:r>
              <a:rPr lang="en-IN" sz="1400" b="1" strike="noStrike" spc="-1" dirty="0">
                <a:solidFill>
                  <a:srgbClr val="65617D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Praveen Pushkar -00620902819</a:t>
            </a:r>
            <a:endParaRPr lang="en-IN" sz="1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object 4"/>
          <p:cNvSpPr/>
          <p:nvPr/>
        </p:nvSpPr>
        <p:spPr>
          <a:xfrm>
            <a:off x="6796800" y="3549960"/>
            <a:ext cx="1802520" cy="4436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400" b="1" strike="noStrike" spc="-41" dirty="0">
                <a:solidFill>
                  <a:srgbClr val="65617D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Guided</a:t>
            </a:r>
            <a:r>
              <a:rPr lang="en-IN" sz="1400" b="1" strike="noStrike" spc="-66" dirty="0">
                <a:solidFill>
                  <a:srgbClr val="65617D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400" b="1" strike="noStrike" spc="-26" dirty="0">
                <a:solidFill>
                  <a:srgbClr val="65617D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By</a:t>
            </a:r>
            <a:endParaRPr lang="en-IN" sz="1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600">
              <a:lnSpc>
                <a:spcPct val="100000"/>
              </a:lnSpc>
            </a:pPr>
            <a:r>
              <a:rPr lang="en-IN" sz="1400" b="1" strike="noStrike" spc="-46" dirty="0" err="1">
                <a:solidFill>
                  <a:srgbClr val="65617D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Dr.</a:t>
            </a:r>
            <a:r>
              <a:rPr lang="en-IN" sz="1400" b="1" strike="noStrike" spc="-46" dirty="0">
                <a:solidFill>
                  <a:srgbClr val="65617D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Krishna Singh</a:t>
            </a:r>
            <a:endParaRPr lang="en-IN" sz="1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7" name="object 5"/>
          <p:cNvGrpSpPr/>
          <p:nvPr/>
        </p:nvGrpSpPr>
        <p:grpSpPr>
          <a:xfrm>
            <a:off x="131400" y="0"/>
            <a:ext cx="8889120" cy="1151640"/>
            <a:chOff x="131400" y="0"/>
            <a:chExt cx="8889120" cy="1151640"/>
          </a:xfrm>
        </p:grpSpPr>
        <p:pic>
          <p:nvPicPr>
            <p:cNvPr id="228" name="object 6"/>
            <p:cNvPicPr/>
            <p:nvPr/>
          </p:nvPicPr>
          <p:blipFill>
            <a:blip r:embed="rId2"/>
            <a:stretch/>
          </p:blipFill>
          <p:spPr>
            <a:xfrm>
              <a:off x="131400" y="75960"/>
              <a:ext cx="920520" cy="99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9" name="object 7"/>
            <p:cNvPicPr/>
            <p:nvPr/>
          </p:nvPicPr>
          <p:blipFill>
            <a:blip r:embed="rId3"/>
            <a:stretch/>
          </p:blipFill>
          <p:spPr>
            <a:xfrm>
              <a:off x="7868880" y="0"/>
              <a:ext cx="1151640" cy="115164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21E2D1-4A36-715B-04FB-821D415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b="1" strike="noStrike" spc="-126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ASL Alphabet Chart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079DAC-0A55-4195-3F3F-6BE55752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745" y="1499882"/>
            <a:ext cx="1737917" cy="25502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289EA5-D4A1-E61D-6FF4-FBB08311F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7170" y="1650081"/>
            <a:ext cx="1429300" cy="2400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3C9D9-8056-9086-2ABD-418FC2885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6440" y="1754751"/>
            <a:ext cx="1317815" cy="21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8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nor result video">
            <a:hlinkClick r:id="" action="ppaction://media"/>
            <a:extLst>
              <a:ext uri="{FF2B5EF4-FFF2-40B4-BE49-F238E27FC236}">
                <a16:creationId xmlns:a16="http://schemas.microsoft.com/office/drawing/2014/main" id="{918D0822-B251-FA94-5096-8CC4F4C8D0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1178061" y="319305"/>
            <a:ext cx="6787877" cy="87120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 algn="ctr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IN" sz="3200" b="1" strike="noStrike" spc="-177" dirty="0">
                <a:solidFill>
                  <a:schemeClr val="accent1"/>
                </a:solidFill>
                <a:latin typeface="Trebuchet MS"/>
              </a:rPr>
              <a:t>Future</a:t>
            </a:r>
            <a:r>
              <a:rPr lang="en-IN" sz="3200" b="1" strike="noStrike" spc="-97" dirty="0">
                <a:solidFill>
                  <a:schemeClr val="accent1"/>
                </a:solidFill>
                <a:latin typeface="Trebuchet MS"/>
              </a:rPr>
              <a:t> </a:t>
            </a:r>
            <a:r>
              <a:rPr lang="en-IN" sz="3200" b="1" strike="noStrike" spc="-126" dirty="0">
                <a:solidFill>
                  <a:schemeClr val="accent1"/>
                </a:solidFill>
                <a:latin typeface="Trebuchet MS"/>
              </a:rPr>
              <a:t>Scope</a:t>
            </a:r>
            <a:r>
              <a:rPr lang="en-IN" sz="3200" b="1" strike="noStrike" spc="-97" dirty="0">
                <a:solidFill>
                  <a:schemeClr val="accent1"/>
                </a:solidFill>
                <a:latin typeface="Trebuchet MS"/>
              </a:rPr>
              <a:t> </a:t>
            </a:r>
            <a:r>
              <a:rPr lang="en-IN" sz="3200" b="1" strike="noStrike" spc="-171" dirty="0">
                <a:solidFill>
                  <a:schemeClr val="accent1"/>
                </a:solidFill>
                <a:latin typeface="Trebuchet MS"/>
              </a:rPr>
              <a:t>Of</a:t>
            </a:r>
            <a:r>
              <a:rPr lang="en-IN" sz="3200" b="1" strike="noStrike" spc="-97" dirty="0">
                <a:solidFill>
                  <a:schemeClr val="accent1"/>
                </a:solidFill>
                <a:latin typeface="Trebuchet MS"/>
              </a:rPr>
              <a:t> </a:t>
            </a:r>
            <a:r>
              <a:rPr lang="en-IN" sz="3200" b="1" strike="noStrike" spc="-242" dirty="0">
                <a:solidFill>
                  <a:schemeClr val="accent1"/>
                </a:solidFill>
                <a:latin typeface="Trebuchet MS"/>
              </a:rPr>
              <a:t>The</a:t>
            </a:r>
            <a:r>
              <a:rPr lang="en-IN" sz="3200" b="1" strike="noStrike" spc="-97" dirty="0">
                <a:solidFill>
                  <a:schemeClr val="accent1"/>
                </a:solidFill>
                <a:latin typeface="Trebuchet MS"/>
              </a:rPr>
              <a:t> </a:t>
            </a:r>
            <a:r>
              <a:rPr lang="en-IN" sz="3200" b="1" strike="noStrike" spc="-126" dirty="0">
                <a:solidFill>
                  <a:schemeClr val="accent1"/>
                </a:solidFill>
                <a:latin typeface="Trebuchet MS"/>
              </a:rPr>
              <a:t>Project</a:t>
            </a:r>
            <a:endParaRPr lang="en-IN" sz="32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358" name="object 3"/>
          <p:cNvSpPr/>
          <p:nvPr/>
        </p:nvSpPr>
        <p:spPr>
          <a:xfrm>
            <a:off x="1239480" y="1468800"/>
            <a:ext cx="4691160" cy="168059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7960" rIns="0" bIns="0" anchor="t">
            <a:spAutoFit/>
          </a:bodyPr>
          <a:lstStyle/>
          <a:p>
            <a:pPr marL="379080" indent="-367200">
              <a:lnSpc>
                <a:spcPct val="100000"/>
              </a:lnSpc>
              <a:spcBef>
                <a:spcPts val="1165"/>
              </a:spcBef>
              <a:buClr>
                <a:srgbClr val="111111"/>
              </a:buClr>
              <a:buFont typeface="Wingdings" panose="05000000000000000000" pitchFamily="2" charset="2"/>
              <a:buChar char="Ø"/>
              <a:tabLst>
                <a:tab pos="379080" algn="l"/>
                <a:tab pos="379800" algn="l"/>
              </a:tabLst>
            </a:pP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Implementation</a:t>
            </a:r>
            <a:r>
              <a:rPr lang="en-IN" sz="1800" b="0" strike="noStrike" spc="-26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of</a:t>
            </a:r>
            <a:r>
              <a:rPr lang="en-IN" sz="1800" b="0" strike="noStrike" spc="-26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two-way</a:t>
            </a:r>
            <a:r>
              <a:rPr lang="en-IN" sz="1800" b="0" strike="noStrike" spc="-21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1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communication</a:t>
            </a:r>
            <a:endParaRPr lang="en-IN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080" indent="-367200">
              <a:lnSpc>
                <a:spcPct val="100000"/>
              </a:lnSpc>
              <a:spcBef>
                <a:spcPts val="1066"/>
              </a:spcBef>
              <a:buClr>
                <a:srgbClr val="111111"/>
              </a:buClr>
              <a:buFont typeface="Wingdings" panose="05000000000000000000" pitchFamily="2" charset="2"/>
              <a:buChar char="Ø"/>
              <a:tabLst>
                <a:tab pos="379080" algn="l"/>
                <a:tab pos="379800" algn="l"/>
              </a:tabLst>
            </a:pP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Focus</a:t>
            </a:r>
            <a:r>
              <a:rPr lang="en-IN" sz="1800" b="0" strike="noStrike" spc="-32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on</a:t>
            </a:r>
            <a:r>
              <a:rPr lang="en-IN" sz="1800" b="0" strike="noStrike" spc="-26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Facial</a:t>
            </a:r>
            <a:r>
              <a:rPr lang="en-IN" sz="1800" b="0" strike="noStrike" spc="-26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Expressions</a:t>
            </a:r>
            <a:endParaRPr lang="en-IN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080" indent="-367200">
              <a:lnSpc>
                <a:spcPct val="100000"/>
              </a:lnSpc>
              <a:spcBef>
                <a:spcPts val="1066"/>
              </a:spcBef>
              <a:buClr>
                <a:srgbClr val="111111"/>
              </a:buClr>
              <a:buFont typeface="Wingdings" panose="05000000000000000000" pitchFamily="2" charset="2"/>
              <a:buChar char="Ø"/>
              <a:tabLst>
                <a:tab pos="379080" algn="l"/>
                <a:tab pos="379800" algn="l"/>
              </a:tabLst>
            </a:pP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Recognize</a:t>
            </a:r>
            <a:r>
              <a:rPr lang="en-IN" sz="1800" b="0" strike="noStrike" spc="-26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1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signs</a:t>
            </a:r>
            <a:r>
              <a:rPr lang="en-IN" sz="1800" b="0" strike="noStrike" spc="-21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which</a:t>
            </a:r>
            <a:r>
              <a:rPr lang="en-IN" sz="1800" b="0" strike="noStrike" spc="-21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include</a:t>
            </a:r>
            <a:r>
              <a:rPr lang="en-IN" sz="1800" b="0" strike="noStrike" spc="-26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1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motion</a:t>
            </a:r>
            <a:endParaRPr lang="en-IN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080" indent="-367200">
              <a:lnSpc>
                <a:spcPct val="100000"/>
              </a:lnSpc>
              <a:spcBef>
                <a:spcPts val="1066"/>
              </a:spcBef>
              <a:buClr>
                <a:srgbClr val="111111"/>
              </a:buClr>
              <a:buFont typeface="Wingdings" panose="05000000000000000000" pitchFamily="2" charset="2"/>
              <a:buChar char="Ø"/>
              <a:tabLst>
                <a:tab pos="379080" algn="l"/>
                <a:tab pos="379800" algn="l"/>
              </a:tabLst>
            </a:pPr>
            <a:r>
              <a:rPr lang="en-IN" sz="1800" b="0" strike="noStrike" spc="-1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Minimize</a:t>
            </a:r>
            <a:r>
              <a:rPr lang="en-IN" sz="1800" b="0" strike="noStrike" spc="-26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time</a:t>
            </a:r>
            <a:r>
              <a:rPr lang="en-IN" sz="1800" b="0" strike="noStrike" spc="-21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taken</a:t>
            </a:r>
            <a:r>
              <a:rPr lang="en-IN" sz="1800" b="0" strike="noStrike" spc="-21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7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for</a:t>
            </a:r>
            <a:r>
              <a:rPr lang="en-IN" sz="1800" b="0" strike="noStrike" spc="-26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800" b="0" strike="noStrike" spc="-1" dirty="0">
                <a:solidFill>
                  <a:srgbClr val="11111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recognising</a:t>
            </a:r>
            <a:endParaRPr lang="en-IN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object 2"/>
          <p:cNvGrpSpPr/>
          <p:nvPr/>
        </p:nvGrpSpPr>
        <p:grpSpPr>
          <a:xfrm>
            <a:off x="0" y="4253040"/>
            <a:ext cx="9143280" cy="837720"/>
            <a:chOff x="0" y="4253040"/>
            <a:chExt cx="9143280" cy="837720"/>
          </a:xfrm>
        </p:grpSpPr>
        <p:sp>
          <p:nvSpPr>
            <p:cNvPr id="377" name="object 3"/>
            <p:cNvSpPr/>
            <p:nvPr/>
          </p:nvSpPr>
          <p:spPr>
            <a:xfrm>
              <a:off x="0" y="4446720"/>
              <a:ext cx="9143280" cy="626760"/>
            </a:xfrm>
            <a:custGeom>
              <a:avLst/>
              <a:gdLst>
                <a:gd name="textAreaLeft" fmla="*/ 0 w 9143280"/>
                <a:gd name="textAreaRight" fmla="*/ 9144000 w 9143280"/>
                <a:gd name="textAreaTop" fmla="*/ 0 h 626760"/>
                <a:gd name="textAreaBottom" fmla="*/ 627480 h 626760"/>
              </a:gdLst>
              <a:ahLst/>
              <a:cxnLst/>
              <a:rect l="textAreaLeft" t="textAreaTop" r="textAreaRight" b="textAreaBottom"/>
              <a:pathLst>
                <a:path w="9144000" h="627379">
                  <a:moveTo>
                    <a:pt x="5724524" y="627112"/>
                  </a:moveTo>
                  <a:lnTo>
                    <a:pt x="5338774" y="627112"/>
                  </a:lnTo>
                  <a:lnTo>
                    <a:pt x="4962524" y="381841"/>
                  </a:lnTo>
                  <a:lnTo>
                    <a:pt x="4581524" y="371017"/>
                  </a:lnTo>
                  <a:lnTo>
                    <a:pt x="4190999" y="58736"/>
                  </a:lnTo>
                  <a:lnTo>
                    <a:pt x="3824299" y="196995"/>
                  </a:lnTo>
                  <a:lnTo>
                    <a:pt x="3448049" y="259386"/>
                  </a:lnTo>
                  <a:lnTo>
                    <a:pt x="3047999" y="528614"/>
                  </a:lnTo>
                  <a:lnTo>
                    <a:pt x="2671774" y="531889"/>
                  </a:lnTo>
                  <a:lnTo>
                    <a:pt x="2295524" y="338184"/>
                  </a:lnTo>
                  <a:lnTo>
                    <a:pt x="1914524" y="0"/>
                  </a:lnTo>
                  <a:lnTo>
                    <a:pt x="1533524" y="124763"/>
                  </a:lnTo>
                  <a:lnTo>
                    <a:pt x="761999" y="128055"/>
                  </a:lnTo>
                  <a:lnTo>
                    <a:pt x="385774" y="282360"/>
                  </a:lnTo>
                  <a:lnTo>
                    <a:pt x="0" y="19544"/>
                  </a:lnTo>
                  <a:lnTo>
                    <a:pt x="9143999" y="79242"/>
                  </a:lnTo>
                  <a:lnTo>
                    <a:pt x="8767774" y="282360"/>
                  </a:lnTo>
                  <a:lnTo>
                    <a:pt x="8391524" y="200287"/>
                  </a:lnTo>
                  <a:lnTo>
                    <a:pt x="7619999" y="203562"/>
                  </a:lnTo>
                  <a:lnTo>
                    <a:pt x="7262824" y="420258"/>
                  </a:lnTo>
                  <a:lnTo>
                    <a:pt x="6857999" y="285652"/>
                  </a:lnTo>
                  <a:lnTo>
                    <a:pt x="6500824" y="502348"/>
                  </a:lnTo>
                  <a:lnTo>
                    <a:pt x="6124574" y="502348"/>
                  </a:lnTo>
                  <a:lnTo>
                    <a:pt x="5724524" y="627112"/>
                  </a:lnTo>
                  <a:close/>
                </a:path>
              </a:pathLst>
            </a:custGeom>
            <a:solidFill>
              <a:srgbClr val="AEF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78" name="object 4"/>
            <p:cNvSpPr/>
            <p:nvPr/>
          </p:nvSpPr>
          <p:spPr>
            <a:xfrm>
              <a:off x="0" y="4592880"/>
              <a:ext cx="9143280" cy="497880"/>
            </a:xfrm>
            <a:custGeom>
              <a:avLst/>
              <a:gdLst>
                <a:gd name="textAreaLeft" fmla="*/ 0 w 9143280"/>
                <a:gd name="textAreaRight" fmla="*/ 9144000 w 9143280"/>
                <a:gd name="textAreaTop" fmla="*/ 0 h 497880"/>
                <a:gd name="textAreaBottom" fmla="*/ 498600 h 497880"/>
              </a:gdLst>
              <a:ahLst/>
              <a:cxnLst/>
              <a:rect l="textAreaLeft" t="textAreaTop" r="textAreaRight" b="textAreaBottom"/>
              <a:pathLst>
                <a:path w="9144000" h="498475">
                  <a:moveTo>
                    <a:pt x="4962524" y="498365"/>
                  </a:moveTo>
                  <a:lnTo>
                    <a:pt x="4571999" y="303540"/>
                  </a:lnTo>
                  <a:lnTo>
                    <a:pt x="4190999" y="175260"/>
                  </a:lnTo>
                  <a:lnTo>
                    <a:pt x="3819524" y="256024"/>
                  </a:lnTo>
                  <a:lnTo>
                    <a:pt x="3438524" y="189514"/>
                  </a:lnTo>
                  <a:lnTo>
                    <a:pt x="3038474" y="189514"/>
                  </a:lnTo>
                  <a:lnTo>
                    <a:pt x="2657474" y="265537"/>
                  </a:lnTo>
                  <a:lnTo>
                    <a:pt x="2295524" y="389078"/>
                  </a:lnTo>
                  <a:lnTo>
                    <a:pt x="1914524" y="389078"/>
                  </a:lnTo>
                  <a:lnTo>
                    <a:pt x="1533524" y="156250"/>
                  </a:lnTo>
                  <a:lnTo>
                    <a:pt x="1152524" y="265537"/>
                  </a:lnTo>
                  <a:lnTo>
                    <a:pt x="390524" y="265537"/>
                  </a:lnTo>
                  <a:lnTo>
                    <a:pt x="0" y="129715"/>
                  </a:lnTo>
                  <a:lnTo>
                    <a:pt x="9143999" y="0"/>
                  </a:lnTo>
                  <a:lnTo>
                    <a:pt x="8753474" y="303540"/>
                  </a:lnTo>
                  <a:lnTo>
                    <a:pt x="8391524" y="384321"/>
                  </a:lnTo>
                  <a:lnTo>
                    <a:pt x="8010524" y="156250"/>
                  </a:lnTo>
                  <a:lnTo>
                    <a:pt x="7248524" y="156250"/>
                  </a:lnTo>
                  <a:lnTo>
                    <a:pt x="6867524" y="265537"/>
                  </a:lnTo>
                  <a:lnTo>
                    <a:pt x="6486524" y="265537"/>
                  </a:lnTo>
                  <a:lnTo>
                    <a:pt x="6105524" y="132483"/>
                  </a:lnTo>
                  <a:lnTo>
                    <a:pt x="5714999" y="365311"/>
                  </a:lnTo>
                  <a:lnTo>
                    <a:pt x="5324474" y="365311"/>
                  </a:lnTo>
                  <a:lnTo>
                    <a:pt x="4962524" y="498365"/>
                  </a:lnTo>
                  <a:close/>
                </a:path>
              </a:pathLst>
            </a:custGeom>
            <a:solidFill>
              <a:srgbClr val="00CEF6">
                <a:alpha val="73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79" name="object 5"/>
            <p:cNvPicPr/>
            <p:nvPr/>
          </p:nvPicPr>
          <p:blipFill>
            <a:blip r:embed="rId2"/>
            <a:stretch/>
          </p:blipFill>
          <p:spPr>
            <a:xfrm>
              <a:off x="1847880" y="4253040"/>
              <a:ext cx="122040" cy="14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0" name="object 6"/>
            <p:cNvPicPr/>
            <p:nvPr/>
          </p:nvPicPr>
          <p:blipFill>
            <a:blip r:embed="rId3"/>
            <a:stretch/>
          </p:blipFill>
          <p:spPr>
            <a:xfrm>
              <a:off x="6024600" y="4522680"/>
              <a:ext cx="150480" cy="17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1" name="object 7"/>
            <p:cNvPicPr/>
            <p:nvPr/>
          </p:nvPicPr>
          <p:blipFill>
            <a:blip r:embed="rId4"/>
            <a:stretch/>
          </p:blipFill>
          <p:spPr>
            <a:xfrm>
              <a:off x="7182000" y="4570200"/>
              <a:ext cx="122040" cy="147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2" name="object 8"/>
            <p:cNvSpPr/>
            <p:nvPr/>
          </p:nvSpPr>
          <p:spPr>
            <a:xfrm>
              <a:off x="0" y="4462560"/>
              <a:ext cx="9143280" cy="595080"/>
            </a:xfrm>
            <a:custGeom>
              <a:avLst/>
              <a:gdLst>
                <a:gd name="textAreaLeft" fmla="*/ 0 w 9143280"/>
                <a:gd name="textAreaRight" fmla="*/ 9144000 w 9143280"/>
                <a:gd name="textAreaTop" fmla="*/ 0 h 595080"/>
                <a:gd name="textAreaBottom" fmla="*/ 595800 h 595080"/>
              </a:gdLst>
              <a:ahLst/>
              <a:cxnLst/>
              <a:rect l="textAreaLeft" t="textAreaTop" r="textAreaRight" b="textAreaBottom"/>
              <a:pathLst>
                <a:path w="9144000" h="595629">
                  <a:moveTo>
                    <a:pt x="0" y="170875"/>
                  </a:moveTo>
                  <a:lnTo>
                    <a:pt x="385774" y="533399"/>
                  </a:lnTo>
                  <a:lnTo>
                    <a:pt x="766774" y="533399"/>
                  </a:lnTo>
                  <a:lnTo>
                    <a:pt x="1147774" y="471474"/>
                  </a:lnTo>
                  <a:lnTo>
                    <a:pt x="1528774" y="595299"/>
                  </a:lnTo>
                  <a:lnTo>
                    <a:pt x="1904999" y="400049"/>
                  </a:lnTo>
                  <a:lnTo>
                    <a:pt x="2290774" y="400049"/>
                  </a:lnTo>
                  <a:lnTo>
                    <a:pt x="2662249" y="119049"/>
                  </a:lnTo>
                  <a:lnTo>
                    <a:pt x="3043249" y="185724"/>
                  </a:lnTo>
                  <a:lnTo>
                    <a:pt x="3428999" y="185724"/>
                  </a:lnTo>
                  <a:lnTo>
                    <a:pt x="3814774" y="519099"/>
                  </a:lnTo>
                  <a:lnTo>
                    <a:pt x="4195774" y="519099"/>
                  </a:lnTo>
                </a:path>
                <a:path w="9144000" h="595629">
                  <a:moveTo>
                    <a:pt x="4195774" y="523874"/>
                  </a:moveTo>
                  <a:lnTo>
                    <a:pt x="4571999" y="228599"/>
                  </a:lnTo>
                  <a:lnTo>
                    <a:pt x="4957774" y="109524"/>
                  </a:lnTo>
                  <a:lnTo>
                    <a:pt x="5338774" y="342899"/>
                  </a:lnTo>
                  <a:lnTo>
                    <a:pt x="5714999" y="342899"/>
                  </a:lnTo>
                  <a:lnTo>
                    <a:pt x="6095999" y="414324"/>
                  </a:lnTo>
                  <a:lnTo>
                    <a:pt x="6476999" y="295274"/>
                  </a:lnTo>
                  <a:lnTo>
                    <a:pt x="6862774" y="590549"/>
                  </a:lnTo>
                  <a:lnTo>
                    <a:pt x="7248524" y="590549"/>
                  </a:lnTo>
                  <a:lnTo>
                    <a:pt x="7619999" y="0"/>
                  </a:lnTo>
                </a:path>
                <a:path w="9144000" h="595629">
                  <a:moveTo>
                    <a:pt x="7624774" y="9524"/>
                  </a:moveTo>
                  <a:lnTo>
                    <a:pt x="8000999" y="128574"/>
                  </a:lnTo>
                  <a:lnTo>
                    <a:pt x="8391524" y="128574"/>
                  </a:lnTo>
                  <a:lnTo>
                    <a:pt x="8772524" y="128574"/>
                  </a:lnTo>
                  <a:lnTo>
                    <a:pt x="9143999" y="412904"/>
                  </a:lnTo>
                </a:path>
              </a:pathLst>
            </a:custGeom>
            <a:noFill/>
            <a:ln w="9524">
              <a:solidFill>
                <a:srgbClr val="3C78D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3" name="object 9"/>
            <p:cNvSpPr/>
            <p:nvPr/>
          </p:nvSpPr>
          <p:spPr>
            <a:xfrm>
              <a:off x="0" y="4443480"/>
              <a:ext cx="9143280" cy="642600"/>
            </a:xfrm>
            <a:custGeom>
              <a:avLst/>
              <a:gdLst>
                <a:gd name="textAreaLeft" fmla="*/ 0 w 9143280"/>
                <a:gd name="textAreaRight" fmla="*/ 9144000 w 9143280"/>
                <a:gd name="textAreaTop" fmla="*/ 0 h 642600"/>
                <a:gd name="textAreaBottom" fmla="*/ 643320 h 642600"/>
              </a:gdLst>
              <a:ahLst/>
              <a:cxnLst/>
              <a:rect l="textAreaLeft" t="textAreaTop" r="textAreaRight" b="textAreaBottom"/>
              <a:pathLst>
                <a:path w="9144000" h="643254">
                  <a:moveTo>
                    <a:pt x="14160" y="182867"/>
                  </a:moveTo>
                  <a:lnTo>
                    <a:pt x="11150" y="175628"/>
                  </a:lnTo>
                  <a:lnTo>
                    <a:pt x="469" y="164934"/>
                  </a:lnTo>
                  <a:lnTo>
                    <a:pt x="0" y="164744"/>
                  </a:lnTo>
                  <a:lnTo>
                    <a:pt x="0" y="214503"/>
                  </a:lnTo>
                  <a:lnTo>
                    <a:pt x="5803" y="210578"/>
                  </a:lnTo>
                  <a:lnTo>
                    <a:pt x="11912" y="201523"/>
                  </a:lnTo>
                  <a:lnTo>
                    <a:pt x="14160" y="190436"/>
                  </a:lnTo>
                  <a:lnTo>
                    <a:pt x="14160" y="182867"/>
                  </a:lnTo>
                  <a:close/>
                </a:path>
                <a:path w="9144000" h="643254">
                  <a:moveTo>
                    <a:pt x="409448" y="540054"/>
                  </a:moveTo>
                  <a:lnTo>
                    <a:pt x="406438" y="532815"/>
                  </a:lnTo>
                  <a:lnTo>
                    <a:pt x="395757" y="522122"/>
                  </a:lnTo>
                  <a:lnTo>
                    <a:pt x="388505" y="519112"/>
                  </a:lnTo>
                  <a:lnTo>
                    <a:pt x="380949" y="519112"/>
                  </a:lnTo>
                  <a:lnTo>
                    <a:pt x="369849" y="521360"/>
                  </a:lnTo>
                  <a:lnTo>
                    <a:pt x="360794" y="527469"/>
                  </a:lnTo>
                  <a:lnTo>
                    <a:pt x="354685" y="536524"/>
                  </a:lnTo>
                  <a:lnTo>
                    <a:pt x="352437" y="547624"/>
                  </a:lnTo>
                  <a:lnTo>
                    <a:pt x="354685" y="558711"/>
                  </a:lnTo>
                  <a:lnTo>
                    <a:pt x="360794" y="567766"/>
                  </a:lnTo>
                  <a:lnTo>
                    <a:pt x="369849" y="573874"/>
                  </a:lnTo>
                  <a:lnTo>
                    <a:pt x="380949" y="576122"/>
                  </a:lnTo>
                  <a:lnTo>
                    <a:pt x="392036" y="573874"/>
                  </a:lnTo>
                  <a:lnTo>
                    <a:pt x="401091" y="567766"/>
                  </a:lnTo>
                  <a:lnTo>
                    <a:pt x="407200" y="558711"/>
                  </a:lnTo>
                  <a:lnTo>
                    <a:pt x="409448" y="547624"/>
                  </a:lnTo>
                  <a:lnTo>
                    <a:pt x="409448" y="540054"/>
                  </a:lnTo>
                  <a:close/>
                </a:path>
                <a:path w="9144000" h="643254">
                  <a:moveTo>
                    <a:pt x="790448" y="549579"/>
                  </a:moveTo>
                  <a:lnTo>
                    <a:pt x="787438" y="542340"/>
                  </a:lnTo>
                  <a:lnTo>
                    <a:pt x="776757" y="531647"/>
                  </a:lnTo>
                  <a:lnTo>
                    <a:pt x="769505" y="528637"/>
                  </a:lnTo>
                  <a:lnTo>
                    <a:pt x="761949" y="528637"/>
                  </a:lnTo>
                  <a:lnTo>
                    <a:pt x="750849" y="530885"/>
                  </a:lnTo>
                  <a:lnTo>
                    <a:pt x="741794" y="536994"/>
                  </a:lnTo>
                  <a:lnTo>
                    <a:pt x="735685" y="546049"/>
                  </a:lnTo>
                  <a:lnTo>
                    <a:pt x="733437" y="557149"/>
                  </a:lnTo>
                  <a:lnTo>
                    <a:pt x="735685" y="568236"/>
                  </a:lnTo>
                  <a:lnTo>
                    <a:pt x="741794" y="577291"/>
                  </a:lnTo>
                  <a:lnTo>
                    <a:pt x="750849" y="583399"/>
                  </a:lnTo>
                  <a:lnTo>
                    <a:pt x="761949" y="585647"/>
                  </a:lnTo>
                  <a:lnTo>
                    <a:pt x="773036" y="583399"/>
                  </a:lnTo>
                  <a:lnTo>
                    <a:pt x="782091" y="577291"/>
                  </a:lnTo>
                  <a:lnTo>
                    <a:pt x="788200" y="568236"/>
                  </a:lnTo>
                  <a:lnTo>
                    <a:pt x="790448" y="557149"/>
                  </a:lnTo>
                  <a:lnTo>
                    <a:pt x="790448" y="549579"/>
                  </a:lnTo>
                  <a:close/>
                </a:path>
                <a:path w="9144000" h="643254">
                  <a:moveTo>
                    <a:pt x="1171448" y="478142"/>
                  </a:moveTo>
                  <a:lnTo>
                    <a:pt x="1168438" y="470903"/>
                  </a:lnTo>
                  <a:lnTo>
                    <a:pt x="1157757" y="460209"/>
                  </a:lnTo>
                  <a:lnTo>
                    <a:pt x="1150505" y="457200"/>
                  </a:lnTo>
                  <a:lnTo>
                    <a:pt x="1142949" y="457200"/>
                  </a:lnTo>
                  <a:lnTo>
                    <a:pt x="1131849" y="459447"/>
                  </a:lnTo>
                  <a:lnTo>
                    <a:pt x="1122794" y="465556"/>
                  </a:lnTo>
                  <a:lnTo>
                    <a:pt x="1116685" y="474611"/>
                  </a:lnTo>
                  <a:lnTo>
                    <a:pt x="1114437" y="485711"/>
                  </a:lnTo>
                  <a:lnTo>
                    <a:pt x="1116685" y="496798"/>
                  </a:lnTo>
                  <a:lnTo>
                    <a:pt x="1122794" y="505853"/>
                  </a:lnTo>
                  <a:lnTo>
                    <a:pt x="1131849" y="511962"/>
                  </a:lnTo>
                  <a:lnTo>
                    <a:pt x="1142949" y="514210"/>
                  </a:lnTo>
                  <a:lnTo>
                    <a:pt x="1154036" y="511962"/>
                  </a:lnTo>
                  <a:lnTo>
                    <a:pt x="1163091" y="505853"/>
                  </a:lnTo>
                  <a:lnTo>
                    <a:pt x="1169200" y="496798"/>
                  </a:lnTo>
                  <a:lnTo>
                    <a:pt x="1171448" y="485711"/>
                  </a:lnTo>
                  <a:lnTo>
                    <a:pt x="1171448" y="478142"/>
                  </a:lnTo>
                  <a:close/>
                </a:path>
                <a:path w="9144000" h="643254">
                  <a:moveTo>
                    <a:pt x="1552448" y="606729"/>
                  </a:moveTo>
                  <a:lnTo>
                    <a:pt x="1549438" y="599490"/>
                  </a:lnTo>
                  <a:lnTo>
                    <a:pt x="1538757" y="588797"/>
                  </a:lnTo>
                  <a:lnTo>
                    <a:pt x="1531505" y="585787"/>
                  </a:lnTo>
                  <a:lnTo>
                    <a:pt x="1523949" y="585787"/>
                  </a:lnTo>
                  <a:lnTo>
                    <a:pt x="1512849" y="588035"/>
                  </a:lnTo>
                  <a:lnTo>
                    <a:pt x="1503794" y="594144"/>
                  </a:lnTo>
                  <a:lnTo>
                    <a:pt x="1497685" y="603199"/>
                  </a:lnTo>
                  <a:lnTo>
                    <a:pt x="1495437" y="614299"/>
                  </a:lnTo>
                  <a:lnTo>
                    <a:pt x="1497685" y="625386"/>
                  </a:lnTo>
                  <a:lnTo>
                    <a:pt x="1503794" y="634441"/>
                  </a:lnTo>
                  <a:lnTo>
                    <a:pt x="1512849" y="640549"/>
                  </a:lnTo>
                  <a:lnTo>
                    <a:pt x="1523949" y="642797"/>
                  </a:lnTo>
                  <a:lnTo>
                    <a:pt x="1535036" y="640549"/>
                  </a:lnTo>
                  <a:lnTo>
                    <a:pt x="1544091" y="634441"/>
                  </a:lnTo>
                  <a:lnTo>
                    <a:pt x="1550200" y="625386"/>
                  </a:lnTo>
                  <a:lnTo>
                    <a:pt x="1552448" y="614299"/>
                  </a:lnTo>
                  <a:lnTo>
                    <a:pt x="1552448" y="606729"/>
                  </a:lnTo>
                  <a:close/>
                </a:path>
                <a:path w="9144000" h="643254">
                  <a:moveTo>
                    <a:pt x="1933448" y="411467"/>
                  </a:moveTo>
                  <a:lnTo>
                    <a:pt x="1930438" y="404228"/>
                  </a:lnTo>
                  <a:lnTo>
                    <a:pt x="1919757" y="393534"/>
                  </a:lnTo>
                  <a:lnTo>
                    <a:pt x="1912505" y="390525"/>
                  </a:lnTo>
                  <a:lnTo>
                    <a:pt x="1904949" y="390525"/>
                  </a:lnTo>
                  <a:lnTo>
                    <a:pt x="1893849" y="392772"/>
                  </a:lnTo>
                  <a:lnTo>
                    <a:pt x="1884794" y="398881"/>
                  </a:lnTo>
                  <a:lnTo>
                    <a:pt x="1878685" y="407936"/>
                  </a:lnTo>
                  <a:lnTo>
                    <a:pt x="1876437" y="419036"/>
                  </a:lnTo>
                  <a:lnTo>
                    <a:pt x="1878685" y="430123"/>
                  </a:lnTo>
                  <a:lnTo>
                    <a:pt x="1884794" y="439178"/>
                  </a:lnTo>
                  <a:lnTo>
                    <a:pt x="1893849" y="445287"/>
                  </a:lnTo>
                  <a:lnTo>
                    <a:pt x="1904949" y="447535"/>
                  </a:lnTo>
                  <a:lnTo>
                    <a:pt x="1916036" y="445287"/>
                  </a:lnTo>
                  <a:lnTo>
                    <a:pt x="1925091" y="439178"/>
                  </a:lnTo>
                  <a:lnTo>
                    <a:pt x="1931200" y="430123"/>
                  </a:lnTo>
                  <a:lnTo>
                    <a:pt x="1933448" y="419036"/>
                  </a:lnTo>
                  <a:lnTo>
                    <a:pt x="1933448" y="411467"/>
                  </a:lnTo>
                  <a:close/>
                </a:path>
                <a:path w="9144000" h="643254">
                  <a:moveTo>
                    <a:pt x="2314448" y="406704"/>
                  </a:moveTo>
                  <a:lnTo>
                    <a:pt x="2311438" y="399465"/>
                  </a:lnTo>
                  <a:lnTo>
                    <a:pt x="2300757" y="388772"/>
                  </a:lnTo>
                  <a:lnTo>
                    <a:pt x="2293505" y="385762"/>
                  </a:lnTo>
                  <a:lnTo>
                    <a:pt x="2285949" y="385762"/>
                  </a:lnTo>
                  <a:lnTo>
                    <a:pt x="2274849" y="388010"/>
                  </a:lnTo>
                  <a:lnTo>
                    <a:pt x="2265794" y="394119"/>
                  </a:lnTo>
                  <a:lnTo>
                    <a:pt x="2259685" y="403174"/>
                  </a:lnTo>
                  <a:lnTo>
                    <a:pt x="2257437" y="414274"/>
                  </a:lnTo>
                  <a:lnTo>
                    <a:pt x="2259685" y="425361"/>
                  </a:lnTo>
                  <a:lnTo>
                    <a:pt x="2265794" y="434416"/>
                  </a:lnTo>
                  <a:lnTo>
                    <a:pt x="2274849" y="440524"/>
                  </a:lnTo>
                  <a:lnTo>
                    <a:pt x="2285949" y="442772"/>
                  </a:lnTo>
                  <a:lnTo>
                    <a:pt x="2297036" y="440524"/>
                  </a:lnTo>
                  <a:lnTo>
                    <a:pt x="2306091" y="434416"/>
                  </a:lnTo>
                  <a:lnTo>
                    <a:pt x="2312200" y="425361"/>
                  </a:lnTo>
                  <a:lnTo>
                    <a:pt x="2314448" y="414274"/>
                  </a:lnTo>
                  <a:lnTo>
                    <a:pt x="2314448" y="406704"/>
                  </a:lnTo>
                  <a:close/>
                </a:path>
                <a:path w="9144000" h="643254">
                  <a:moveTo>
                    <a:pt x="2695448" y="125717"/>
                  </a:moveTo>
                  <a:lnTo>
                    <a:pt x="2692438" y="118478"/>
                  </a:lnTo>
                  <a:lnTo>
                    <a:pt x="2681757" y="107784"/>
                  </a:lnTo>
                  <a:lnTo>
                    <a:pt x="2674505" y="104775"/>
                  </a:lnTo>
                  <a:lnTo>
                    <a:pt x="2666949" y="104775"/>
                  </a:lnTo>
                  <a:lnTo>
                    <a:pt x="2655849" y="107022"/>
                  </a:lnTo>
                  <a:lnTo>
                    <a:pt x="2646794" y="113131"/>
                  </a:lnTo>
                  <a:lnTo>
                    <a:pt x="2640685" y="122186"/>
                  </a:lnTo>
                  <a:lnTo>
                    <a:pt x="2638437" y="133286"/>
                  </a:lnTo>
                  <a:lnTo>
                    <a:pt x="2640685" y="144373"/>
                  </a:lnTo>
                  <a:lnTo>
                    <a:pt x="2646794" y="153428"/>
                  </a:lnTo>
                  <a:lnTo>
                    <a:pt x="2655849" y="159537"/>
                  </a:lnTo>
                  <a:lnTo>
                    <a:pt x="2666949" y="161785"/>
                  </a:lnTo>
                  <a:lnTo>
                    <a:pt x="2678036" y="159537"/>
                  </a:lnTo>
                  <a:lnTo>
                    <a:pt x="2687091" y="153428"/>
                  </a:lnTo>
                  <a:lnTo>
                    <a:pt x="2693200" y="144373"/>
                  </a:lnTo>
                  <a:lnTo>
                    <a:pt x="2695448" y="133286"/>
                  </a:lnTo>
                  <a:lnTo>
                    <a:pt x="2695448" y="125717"/>
                  </a:lnTo>
                  <a:close/>
                </a:path>
                <a:path w="9144000" h="643254">
                  <a:moveTo>
                    <a:pt x="3076448" y="192392"/>
                  </a:moveTo>
                  <a:lnTo>
                    <a:pt x="3073438" y="185153"/>
                  </a:lnTo>
                  <a:lnTo>
                    <a:pt x="3062757" y="174459"/>
                  </a:lnTo>
                  <a:lnTo>
                    <a:pt x="3055505" y="171450"/>
                  </a:lnTo>
                  <a:lnTo>
                    <a:pt x="3047949" y="171450"/>
                  </a:lnTo>
                  <a:lnTo>
                    <a:pt x="3036849" y="173697"/>
                  </a:lnTo>
                  <a:lnTo>
                    <a:pt x="3027794" y="179806"/>
                  </a:lnTo>
                  <a:lnTo>
                    <a:pt x="3021685" y="188861"/>
                  </a:lnTo>
                  <a:lnTo>
                    <a:pt x="3019437" y="199961"/>
                  </a:lnTo>
                  <a:lnTo>
                    <a:pt x="3021685" y="211048"/>
                  </a:lnTo>
                  <a:lnTo>
                    <a:pt x="3027794" y="220103"/>
                  </a:lnTo>
                  <a:lnTo>
                    <a:pt x="3036849" y="226212"/>
                  </a:lnTo>
                  <a:lnTo>
                    <a:pt x="3047949" y="228460"/>
                  </a:lnTo>
                  <a:lnTo>
                    <a:pt x="3059036" y="226212"/>
                  </a:lnTo>
                  <a:lnTo>
                    <a:pt x="3068091" y="220103"/>
                  </a:lnTo>
                  <a:lnTo>
                    <a:pt x="3074200" y="211048"/>
                  </a:lnTo>
                  <a:lnTo>
                    <a:pt x="3076448" y="199961"/>
                  </a:lnTo>
                  <a:lnTo>
                    <a:pt x="3076448" y="192392"/>
                  </a:lnTo>
                  <a:close/>
                </a:path>
                <a:path w="9144000" h="643254">
                  <a:moveTo>
                    <a:pt x="3457448" y="192392"/>
                  </a:moveTo>
                  <a:lnTo>
                    <a:pt x="3454438" y="185153"/>
                  </a:lnTo>
                  <a:lnTo>
                    <a:pt x="3443757" y="174459"/>
                  </a:lnTo>
                  <a:lnTo>
                    <a:pt x="3436505" y="171450"/>
                  </a:lnTo>
                  <a:lnTo>
                    <a:pt x="3428949" y="171450"/>
                  </a:lnTo>
                  <a:lnTo>
                    <a:pt x="3417849" y="173697"/>
                  </a:lnTo>
                  <a:lnTo>
                    <a:pt x="3408794" y="179806"/>
                  </a:lnTo>
                  <a:lnTo>
                    <a:pt x="3402685" y="188861"/>
                  </a:lnTo>
                  <a:lnTo>
                    <a:pt x="3400437" y="199961"/>
                  </a:lnTo>
                  <a:lnTo>
                    <a:pt x="3402685" y="211048"/>
                  </a:lnTo>
                  <a:lnTo>
                    <a:pt x="3408794" y="220103"/>
                  </a:lnTo>
                  <a:lnTo>
                    <a:pt x="3417849" y="226212"/>
                  </a:lnTo>
                  <a:lnTo>
                    <a:pt x="3428949" y="228460"/>
                  </a:lnTo>
                  <a:lnTo>
                    <a:pt x="3440036" y="226212"/>
                  </a:lnTo>
                  <a:lnTo>
                    <a:pt x="3449091" y="220103"/>
                  </a:lnTo>
                  <a:lnTo>
                    <a:pt x="3455200" y="211048"/>
                  </a:lnTo>
                  <a:lnTo>
                    <a:pt x="3457448" y="199961"/>
                  </a:lnTo>
                  <a:lnTo>
                    <a:pt x="3457448" y="192392"/>
                  </a:lnTo>
                  <a:close/>
                </a:path>
                <a:path w="9144000" h="643254">
                  <a:moveTo>
                    <a:pt x="3838448" y="525767"/>
                  </a:moveTo>
                  <a:lnTo>
                    <a:pt x="3835438" y="518528"/>
                  </a:lnTo>
                  <a:lnTo>
                    <a:pt x="3824757" y="507834"/>
                  </a:lnTo>
                  <a:lnTo>
                    <a:pt x="3817505" y="504825"/>
                  </a:lnTo>
                  <a:lnTo>
                    <a:pt x="3809949" y="504825"/>
                  </a:lnTo>
                  <a:lnTo>
                    <a:pt x="3798849" y="507072"/>
                  </a:lnTo>
                  <a:lnTo>
                    <a:pt x="3789794" y="513181"/>
                  </a:lnTo>
                  <a:lnTo>
                    <a:pt x="3783685" y="522236"/>
                  </a:lnTo>
                  <a:lnTo>
                    <a:pt x="3781437" y="533336"/>
                  </a:lnTo>
                  <a:lnTo>
                    <a:pt x="3783685" y="544423"/>
                  </a:lnTo>
                  <a:lnTo>
                    <a:pt x="3789794" y="553478"/>
                  </a:lnTo>
                  <a:lnTo>
                    <a:pt x="3798849" y="559587"/>
                  </a:lnTo>
                  <a:lnTo>
                    <a:pt x="3809949" y="561835"/>
                  </a:lnTo>
                  <a:lnTo>
                    <a:pt x="3821036" y="559587"/>
                  </a:lnTo>
                  <a:lnTo>
                    <a:pt x="3830091" y="553478"/>
                  </a:lnTo>
                  <a:lnTo>
                    <a:pt x="3836200" y="544423"/>
                  </a:lnTo>
                  <a:lnTo>
                    <a:pt x="3838448" y="533336"/>
                  </a:lnTo>
                  <a:lnTo>
                    <a:pt x="3838448" y="525767"/>
                  </a:lnTo>
                  <a:close/>
                </a:path>
                <a:path w="9144000" h="643254">
                  <a:moveTo>
                    <a:pt x="4219448" y="525767"/>
                  </a:moveTo>
                  <a:lnTo>
                    <a:pt x="4216438" y="518528"/>
                  </a:lnTo>
                  <a:lnTo>
                    <a:pt x="4205757" y="507834"/>
                  </a:lnTo>
                  <a:lnTo>
                    <a:pt x="4198505" y="504825"/>
                  </a:lnTo>
                  <a:lnTo>
                    <a:pt x="4190949" y="504825"/>
                  </a:lnTo>
                  <a:lnTo>
                    <a:pt x="4179849" y="507072"/>
                  </a:lnTo>
                  <a:lnTo>
                    <a:pt x="4170794" y="513181"/>
                  </a:lnTo>
                  <a:lnTo>
                    <a:pt x="4164685" y="522236"/>
                  </a:lnTo>
                  <a:lnTo>
                    <a:pt x="4162437" y="533336"/>
                  </a:lnTo>
                  <a:lnTo>
                    <a:pt x="4164685" y="544423"/>
                  </a:lnTo>
                  <a:lnTo>
                    <a:pt x="4170794" y="553478"/>
                  </a:lnTo>
                  <a:lnTo>
                    <a:pt x="4179849" y="559587"/>
                  </a:lnTo>
                  <a:lnTo>
                    <a:pt x="4190949" y="561835"/>
                  </a:lnTo>
                  <a:lnTo>
                    <a:pt x="4202036" y="559587"/>
                  </a:lnTo>
                  <a:lnTo>
                    <a:pt x="4211091" y="553478"/>
                  </a:lnTo>
                  <a:lnTo>
                    <a:pt x="4217200" y="544423"/>
                  </a:lnTo>
                  <a:lnTo>
                    <a:pt x="4219448" y="533336"/>
                  </a:lnTo>
                  <a:lnTo>
                    <a:pt x="4219448" y="525767"/>
                  </a:lnTo>
                  <a:close/>
                </a:path>
                <a:path w="9144000" h="643254">
                  <a:moveTo>
                    <a:pt x="4600448" y="244779"/>
                  </a:moveTo>
                  <a:lnTo>
                    <a:pt x="4597438" y="237540"/>
                  </a:lnTo>
                  <a:lnTo>
                    <a:pt x="4586757" y="226847"/>
                  </a:lnTo>
                  <a:lnTo>
                    <a:pt x="4579505" y="223837"/>
                  </a:lnTo>
                  <a:lnTo>
                    <a:pt x="4571949" y="223837"/>
                  </a:lnTo>
                  <a:lnTo>
                    <a:pt x="4560849" y="226085"/>
                  </a:lnTo>
                  <a:lnTo>
                    <a:pt x="4551794" y="232194"/>
                  </a:lnTo>
                  <a:lnTo>
                    <a:pt x="4545685" y="241249"/>
                  </a:lnTo>
                  <a:lnTo>
                    <a:pt x="4543437" y="252349"/>
                  </a:lnTo>
                  <a:lnTo>
                    <a:pt x="4545685" y="263436"/>
                  </a:lnTo>
                  <a:lnTo>
                    <a:pt x="4551794" y="272491"/>
                  </a:lnTo>
                  <a:lnTo>
                    <a:pt x="4560849" y="278599"/>
                  </a:lnTo>
                  <a:lnTo>
                    <a:pt x="4571949" y="280847"/>
                  </a:lnTo>
                  <a:lnTo>
                    <a:pt x="4583036" y="278599"/>
                  </a:lnTo>
                  <a:lnTo>
                    <a:pt x="4592091" y="272491"/>
                  </a:lnTo>
                  <a:lnTo>
                    <a:pt x="4598200" y="263436"/>
                  </a:lnTo>
                  <a:lnTo>
                    <a:pt x="4600448" y="252349"/>
                  </a:lnTo>
                  <a:lnTo>
                    <a:pt x="4600448" y="244779"/>
                  </a:lnTo>
                  <a:close/>
                </a:path>
                <a:path w="9144000" h="643254">
                  <a:moveTo>
                    <a:pt x="4981448" y="120954"/>
                  </a:moveTo>
                  <a:lnTo>
                    <a:pt x="4978438" y="113715"/>
                  </a:lnTo>
                  <a:lnTo>
                    <a:pt x="4967757" y="103022"/>
                  </a:lnTo>
                  <a:lnTo>
                    <a:pt x="4960505" y="100012"/>
                  </a:lnTo>
                  <a:lnTo>
                    <a:pt x="4952949" y="100012"/>
                  </a:lnTo>
                  <a:lnTo>
                    <a:pt x="4941849" y="102260"/>
                  </a:lnTo>
                  <a:lnTo>
                    <a:pt x="4932794" y="108369"/>
                  </a:lnTo>
                  <a:lnTo>
                    <a:pt x="4926685" y="117424"/>
                  </a:lnTo>
                  <a:lnTo>
                    <a:pt x="4924437" y="128524"/>
                  </a:lnTo>
                  <a:lnTo>
                    <a:pt x="4926685" y="139611"/>
                  </a:lnTo>
                  <a:lnTo>
                    <a:pt x="4932794" y="148666"/>
                  </a:lnTo>
                  <a:lnTo>
                    <a:pt x="4941849" y="154774"/>
                  </a:lnTo>
                  <a:lnTo>
                    <a:pt x="4952949" y="157022"/>
                  </a:lnTo>
                  <a:lnTo>
                    <a:pt x="4964036" y="154774"/>
                  </a:lnTo>
                  <a:lnTo>
                    <a:pt x="4973091" y="148666"/>
                  </a:lnTo>
                  <a:lnTo>
                    <a:pt x="4979200" y="139611"/>
                  </a:lnTo>
                  <a:lnTo>
                    <a:pt x="4981448" y="128524"/>
                  </a:lnTo>
                  <a:lnTo>
                    <a:pt x="4981448" y="120954"/>
                  </a:lnTo>
                  <a:close/>
                </a:path>
                <a:path w="9144000" h="643254">
                  <a:moveTo>
                    <a:pt x="5362448" y="349554"/>
                  </a:moveTo>
                  <a:lnTo>
                    <a:pt x="5359438" y="342315"/>
                  </a:lnTo>
                  <a:lnTo>
                    <a:pt x="5348757" y="331622"/>
                  </a:lnTo>
                  <a:lnTo>
                    <a:pt x="5341505" y="328612"/>
                  </a:lnTo>
                  <a:lnTo>
                    <a:pt x="5333949" y="328612"/>
                  </a:lnTo>
                  <a:lnTo>
                    <a:pt x="5322849" y="330860"/>
                  </a:lnTo>
                  <a:lnTo>
                    <a:pt x="5313794" y="336969"/>
                  </a:lnTo>
                  <a:lnTo>
                    <a:pt x="5307685" y="346024"/>
                  </a:lnTo>
                  <a:lnTo>
                    <a:pt x="5305437" y="357124"/>
                  </a:lnTo>
                  <a:lnTo>
                    <a:pt x="5307685" y="368211"/>
                  </a:lnTo>
                  <a:lnTo>
                    <a:pt x="5313794" y="377266"/>
                  </a:lnTo>
                  <a:lnTo>
                    <a:pt x="5322849" y="383374"/>
                  </a:lnTo>
                  <a:lnTo>
                    <a:pt x="5333949" y="385622"/>
                  </a:lnTo>
                  <a:lnTo>
                    <a:pt x="5345036" y="383374"/>
                  </a:lnTo>
                  <a:lnTo>
                    <a:pt x="5354091" y="377266"/>
                  </a:lnTo>
                  <a:lnTo>
                    <a:pt x="5360200" y="368211"/>
                  </a:lnTo>
                  <a:lnTo>
                    <a:pt x="5362448" y="357124"/>
                  </a:lnTo>
                  <a:lnTo>
                    <a:pt x="5362448" y="349554"/>
                  </a:lnTo>
                  <a:close/>
                </a:path>
                <a:path w="9144000" h="643254">
                  <a:moveTo>
                    <a:pt x="5743448" y="349554"/>
                  </a:moveTo>
                  <a:lnTo>
                    <a:pt x="5740438" y="342315"/>
                  </a:lnTo>
                  <a:lnTo>
                    <a:pt x="5729757" y="331622"/>
                  </a:lnTo>
                  <a:lnTo>
                    <a:pt x="5722505" y="328612"/>
                  </a:lnTo>
                  <a:lnTo>
                    <a:pt x="5714949" y="328612"/>
                  </a:lnTo>
                  <a:lnTo>
                    <a:pt x="5703849" y="330860"/>
                  </a:lnTo>
                  <a:lnTo>
                    <a:pt x="5694794" y="336969"/>
                  </a:lnTo>
                  <a:lnTo>
                    <a:pt x="5688685" y="346024"/>
                  </a:lnTo>
                  <a:lnTo>
                    <a:pt x="5686437" y="357124"/>
                  </a:lnTo>
                  <a:lnTo>
                    <a:pt x="5688685" y="368211"/>
                  </a:lnTo>
                  <a:lnTo>
                    <a:pt x="5694794" y="377266"/>
                  </a:lnTo>
                  <a:lnTo>
                    <a:pt x="5703849" y="383374"/>
                  </a:lnTo>
                  <a:lnTo>
                    <a:pt x="5714949" y="385622"/>
                  </a:lnTo>
                  <a:lnTo>
                    <a:pt x="5726036" y="383374"/>
                  </a:lnTo>
                  <a:lnTo>
                    <a:pt x="5735091" y="377266"/>
                  </a:lnTo>
                  <a:lnTo>
                    <a:pt x="5741200" y="368211"/>
                  </a:lnTo>
                  <a:lnTo>
                    <a:pt x="5743448" y="357124"/>
                  </a:lnTo>
                  <a:lnTo>
                    <a:pt x="5743448" y="349554"/>
                  </a:lnTo>
                  <a:close/>
                </a:path>
                <a:path w="9144000" h="643254">
                  <a:moveTo>
                    <a:pt x="6124448" y="425754"/>
                  </a:moveTo>
                  <a:lnTo>
                    <a:pt x="6121438" y="418515"/>
                  </a:lnTo>
                  <a:lnTo>
                    <a:pt x="6110757" y="407822"/>
                  </a:lnTo>
                  <a:lnTo>
                    <a:pt x="6103505" y="404812"/>
                  </a:lnTo>
                  <a:lnTo>
                    <a:pt x="6095949" y="404812"/>
                  </a:lnTo>
                  <a:lnTo>
                    <a:pt x="6084849" y="407060"/>
                  </a:lnTo>
                  <a:lnTo>
                    <a:pt x="6075794" y="413169"/>
                  </a:lnTo>
                  <a:lnTo>
                    <a:pt x="6069685" y="422224"/>
                  </a:lnTo>
                  <a:lnTo>
                    <a:pt x="6067437" y="433324"/>
                  </a:lnTo>
                  <a:lnTo>
                    <a:pt x="6069685" y="444411"/>
                  </a:lnTo>
                  <a:lnTo>
                    <a:pt x="6075794" y="453466"/>
                  </a:lnTo>
                  <a:lnTo>
                    <a:pt x="6084849" y="459574"/>
                  </a:lnTo>
                  <a:lnTo>
                    <a:pt x="6095949" y="461822"/>
                  </a:lnTo>
                  <a:lnTo>
                    <a:pt x="6107036" y="459574"/>
                  </a:lnTo>
                  <a:lnTo>
                    <a:pt x="6116091" y="453466"/>
                  </a:lnTo>
                  <a:lnTo>
                    <a:pt x="6122200" y="444411"/>
                  </a:lnTo>
                  <a:lnTo>
                    <a:pt x="6124448" y="433324"/>
                  </a:lnTo>
                  <a:lnTo>
                    <a:pt x="6124448" y="425754"/>
                  </a:lnTo>
                  <a:close/>
                </a:path>
                <a:path w="9144000" h="643254">
                  <a:moveTo>
                    <a:pt x="6505448" y="306692"/>
                  </a:moveTo>
                  <a:lnTo>
                    <a:pt x="6502438" y="299453"/>
                  </a:lnTo>
                  <a:lnTo>
                    <a:pt x="6491757" y="288759"/>
                  </a:lnTo>
                  <a:lnTo>
                    <a:pt x="6484506" y="285750"/>
                  </a:lnTo>
                  <a:lnTo>
                    <a:pt x="6476949" y="285750"/>
                  </a:lnTo>
                  <a:lnTo>
                    <a:pt x="6465849" y="287997"/>
                  </a:lnTo>
                  <a:lnTo>
                    <a:pt x="6456794" y="294106"/>
                  </a:lnTo>
                  <a:lnTo>
                    <a:pt x="6450685" y="303161"/>
                  </a:lnTo>
                  <a:lnTo>
                    <a:pt x="6448438" y="314261"/>
                  </a:lnTo>
                  <a:lnTo>
                    <a:pt x="6450685" y="325348"/>
                  </a:lnTo>
                  <a:lnTo>
                    <a:pt x="6456794" y="334403"/>
                  </a:lnTo>
                  <a:lnTo>
                    <a:pt x="6465849" y="340512"/>
                  </a:lnTo>
                  <a:lnTo>
                    <a:pt x="6476949" y="342760"/>
                  </a:lnTo>
                  <a:lnTo>
                    <a:pt x="6488036" y="340512"/>
                  </a:lnTo>
                  <a:lnTo>
                    <a:pt x="6497091" y="334403"/>
                  </a:lnTo>
                  <a:lnTo>
                    <a:pt x="6503200" y="325348"/>
                  </a:lnTo>
                  <a:lnTo>
                    <a:pt x="6505448" y="314261"/>
                  </a:lnTo>
                  <a:lnTo>
                    <a:pt x="6505448" y="306692"/>
                  </a:lnTo>
                  <a:close/>
                </a:path>
                <a:path w="9144000" h="643254">
                  <a:moveTo>
                    <a:pt x="6886448" y="601967"/>
                  </a:moveTo>
                  <a:lnTo>
                    <a:pt x="6883438" y="594728"/>
                  </a:lnTo>
                  <a:lnTo>
                    <a:pt x="6872757" y="584034"/>
                  </a:lnTo>
                  <a:lnTo>
                    <a:pt x="6865506" y="581025"/>
                  </a:lnTo>
                  <a:lnTo>
                    <a:pt x="6857949" y="581025"/>
                  </a:lnTo>
                  <a:lnTo>
                    <a:pt x="6846849" y="583272"/>
                  </a:lnTo>
                  <a:lnTo>
                    <a:pt x="6837794" y="589381"/>
                  </a:lnTo>
                  <a:lnTo>
                    <a:pt x="6831685" y="598436"/>
                  </a:lnTo>
                  <a:lnTo>
                    <a:pt x="6829438" y="609536"/>
                  </a:lnTo>
                  <a:lnTo>
                    <a:pt x="6831685" y="620623"/>
                  </a:lnTo>
                  <a:lnTo>
                    <a:pt x="6837794" y="629678"/>
                  </a:lnTo>
                  <a:lnTo>
                    <a:pt x="6846849" y="635787"/>
                  </a:lnTo>
                  <a:lnTo>
                    <a:pt x="6857949" y="638035"/>
                  </a:lnTo>
                  <a:lnTo>
                    <a:pt x="6869036" y="635787"/>
                  </a:lnTo>
                  <a:lnTo>
                    <a:pt x="6878091" y="629678"/>
                  </a:lnTo>
                  <a:lnTo>
                    <a:pt x="6884200" y="620623"/>
                  </a:lnTo>
                  <a:lnTo>
                    <a:pt x="6886448" y="609536"/>
                  </a:lnTo>
                  <a:lnTo>
                    <a:pt x="6886448" y="601967"/>
                  </a:lnTo>
                  <a:close/>
                </a:path>
                <a:path w="9144000" h="643254">
                  <a:moveTo>
                    <a:pt x="7267448" y="601967"/>
                  </a:moveTo>
                  <a:lnTo>
                    <a:pt x="7264438" y="594728"/>
                  </a:lnTo>
                  <a:lnTo>
                    <a:pt x="7253757" y="584034"/>
                  </a:lnTo>
                  <a:lnTo>
                    <a:pt x="7246506" y="581025"/>
                  </a:lnTo>
                  <a:lnTo>
                    <a:pt x="7238949" y="581025"/>
                  </a:lnTo>
                  <a:lnTo>
                    <a:pt x="7227849" y="583272"/>
                  </a:lnTo>
                  <a:lnTo>
                    <a:pt x="7218794" y="589381"/>
                  </a:lnTo>
                  <a:lnTo>
                    <a:pt x="7212685" y="598436"/>
                  </a:lnTo>
                  <a:lnTo>
                    <a:pt x="7210438" y="609536"/>
                  </a:lnTo>
                  <a:lnTo>
                    <a:pt x="7212685" y="620623"/>
                  </a:lnTo>
                  <a:lnTo>
                    <a:pt x="7218794" y="629678"/>
                  </a:lnTo>
                  <a:lnTo>
                    <a:pt x="7227849" y="635787"/>
                  </a:lnTo>
                  <a:lnTo>
                    <a:pt x="7238949" y="638035"/>
                  </a:lnTo>
                  <a:lnTo>
                    <a:pt x="7250036" y="635787"/>
                  </a:lnTo>
                  <a:lnTo>
                    <a:pt x="7259091" y="629678"/>
                  </a:lnTo>
                  <a:lnTo>
                    <a:pt x="7265200" y="620623"/>
                  </a:lnTo>
                  <a:lnTo>
                    <a:pt x="7267448" y="609536"/>
                  </a:lnTo>
                  <a:lnTo>
                    <a:pt x="7267448" y="601967"/>
                  </a:lnTo>
                  <a:close/>
                </a:path>
                <a:path w="9144000" h="643254">
                  <a:moveTo>
                    <a:pt x="7648448" y="20942"/>
                  </a:moveTo>
                  <a:lnTo>
                    <a:pt x="7645438" y="13703"/>
                  </a:lnTo>
                  <a:lnTo>
                    <a:pt x="7634757" y="3009"/>
                  </a:lnTo>
                  <a:lnTo>
                    <a:pt x="7627506" y="0"/>
                  </a:lnTo>
                  <a:lnTo>
                    <a:pt x="7619949" y="0"/>
                  </a:lnTo>
                  <a:lnTo>
                    <a:pt x="7608849" y="2247"/>
                  </a:lnTo>
                  <a:lnTo>
                    <a:pt x="7599794" y="8356"/>
                  </a:lnTo>
                  <a:lnTo>
                    <a:pt x="7593685" y="17411"/>
                  </a:lnTo>
                  <a:lnTo>
                    <a:pt x="7591438" y="28511"/>
                  </a:lnTo>
                  <a:lnTo>
                    <a:pt x="7593685" y="39598"/>
                  </a:lnTo>
                  <a:lnTo>
                    <a:pt x="7599794" y="48653"/>
                  </a:lnTo>
                  <a:lnTo>
                    <a:pt x="7608849" y="54762"/>
                  </a:lnTo>
                  <a:lnTo>
                    <a:pt x="7619949" y="57010"/>
                  </a:lnTo>
                  <a:lnTo>
                    <a:pt x="7631036" y="54762"/>
                  </a:lnTo>
                  <a:lnTo>
                    <a:pt x="7640091" y="48653"/>
                  </a:lnTo>
                  <a:lnTo>
                    <a:pt x="7646200" y="39598"/>
                  </a:lnTo>
                  <a:lnTo>
                    <a:pt x="7648448" y="28511"/>
                  </a:lnTo>
                  <a:lnTo>
                    <a:pt x="7648448" y="20942"/>
                  </a:lnTo>
                  <a:close/>
                </a:path>
                <a:path w="9144000" h="643254">
                  <a:moveTo>
                    <a:pt x="8029448" y="135242"/>
                  </a:moveTo>
                  <a:lnTo>
                    <a:pt x="8026438" y="128003"/>
                  </a:lnTo>
                  <a:lnTo>
                    <a:pt x="8015757" y="117309"/>
                  </a:lnTo>
                  <a:lnTo>
                    <a:pt x="8008506" y="114300"/>
                  </a:lnTo>
                  <a:lnTo>
                    <a:pt x="8000949" y="114300"/>
                  </a:lnTo>
                  <a:lnTo>
                    <a:pt x="7989849" y="116547"/>
                  </a:lnTo>
                  <a:lnTo>
                    <a:pt x="7980794" y="122656"/>
                  </a:lnTo>
                  <a:lnTo>
                    <a:pt x="7974685" y="131711"/>
                  </a:lnTo>
                  <a:lnTo>
                    <a:pt x="7972438" y="142811"/>
                  </a:lnTo>
                  <a:lnTo>
                    <a:pt x="7974685" y="153898"/>
                  </a:lnTo>
                  <a:lnTo>
                    <a:pt x="7980794" y="162953"/>
                  </a:lnTo>
                  <a:lnTo>
                    <a:pt x="7989849" y="169062"/>
                  </a:lnTo>
                  <a:lnTo>
                    <a:pt x="8000949" y="171310"/>
                  </a:lnTo>
                  <a:lnTo>
                    <a:pt x="8012036" y="169062"/>
                  </a:lnTo>
                  <a:lnTo>
                    <a:pt x="8021091" y="162953"/>
                  </a:lnTo>
                  <a:lnTo>
                    <a:pt x="8027200" y="153898"/>
                  </a:lnTo>
                  <a:lnTo>
                    <a:pt x="8029448" y="142811"/>
                  </a:lnTo>
                  <a:lnTo>
                    <a:pt x="8029448" y="135242"/>
                  </a:lnTo>
                  <a:close/>
                </a:path>
                <a:path w="9144000" h="643254">
                  <a:moveTo>
                    <a:pt x="8410448" y="135242"/>
                  </a:moveTo>
                  <a:lnTo>
                    <a:pt x="8407438" y="128003"/>
                  </a:lnTo>
                  <a:lnTo>
                    <a:pt x="8396757" y="117309"/>
                  </a:lnTo>
                  <a:lnTo>
                    <a:pt x="8389506" y="114300"/>
                  </a:lnTo>
                  <a:lnTo>
                    <a:pt x="8381949" y="114300"/>
                  </a:lnTo>
                  <a:lnTo>
                    <a:pt x="8370849" y="116547"/>
                  </a:lnTo>
                  <a:lnTo>
                    <a:pt x="8361794" y="122656"/>
                  </a:lnTo>
                  <a:lnTo>
                    <a:pt x="8355685" y="131711"/>
                  </a:lnTo>
                  <a:lnTo>
                    <a:pt x="8353438" y="142811"/>
                  </a:lnTo>
                  <a:lnTo>
                    <a:pt x="8355685" y="153898"/>
                  </a:lnTo>
                  <a:lnTo>
                    <a:pt x="8361794" y="162953"/>
                  </a:lnTo>
                  <a:lnTo>
                    <a:pt x="8370849" y="169062"/>
                  </a:lnTo>
                  <a:lnTo>
                    <a:pt x="8381949" y="171310"/>
                  </a:lnTo>
                  <a:lnTo>
                    <a:pt x="8393036" y="169062"/>
                  </a:lnTo>
                  <a:lnTo>
                    <a:pt x="8402091" y="162953"/>
                  </a:lnTo>
                  <a:lnTo>
                    <a:pt x="8408200" y="153898"/>
                  </a:lnTo>
                  <a:lnTo>
                    <a:pt x="8410448" y="142811"/>
                  </a:lnTo>
                  <a:lnTo>
                    <a:pt x="8410448" y="135242"/>
                  </a:lnTo>
                  <a:close/>
                </a:path>
                <a:path w="9144000" h="643254">
                  <a:moveTo>
                    <a:pt x="8791448" y="135242"/>
                  </a:moveTo>
                  <a:lnTo>
                    <a:pt x="8788438" y="128003"/>
                  </a:lnTo>
                  <a:lnTo>
                    <a:pt x="8777757" y="117309"/>
                  </a:lnTo>
                  <a:lnTo>
                    <a:pt x="8770506" y="114300"/>
                  </a:lnTo>
                  <a:lnTo>
                    <a:pt x="8762949" y="114300"/>
                  </a:lnTo>
                  <a:lnTo>
                    <a:pt x="8751849" y="116547"/>
                  </a:lnTo>
                  <a:lnTo>
                    <a:pt x="8742794" y="122656"/>
                  </a:lnTo>
                  <a:lnTo>
                    <a:pt x="8736686" y="131711"/>
                  </a:lnTo>
                  <a:lnTo>
                    <a:pt x="8734438" y="142811"/>
                  </a:lnTo>
                  <a:lnTo>
                    <a:pt x="8736686" y="153898"/>
                  </a:lnTo>
                  <a:lnTo>
                    <a:pt x="8742794" y="162953"/>
                  </a:lnTo>
                  <a:lnTo>
                    <a:pt x="8751849" y="169062"/>
                  </a:lnTo>
                  <a:lnTo>
                    <a:pt x="8762949" y="171310"/>
                  </a:lnTo>
                  <a:lnTo>
                    <a:pt x="8774036" y="169062"/>
                  </a:lnTo>
                  <a:lnTo>
                    <a:pt x="8783091" y="162953"/>
                  </a:lnTo>
                  <a:lnTo>
                    <a:pt x="8789200" y="153898"/>
                  </a:lnTo>
                  <a:lnTo>
                    <a:pt x="8791448" y="142811"/>
                  </a:lnTo>
                  <a:lnTo>
                    <a:pt x="8791448" y="135242"/>
                  </a:lnTo>
                  <a:close/>
                </a:path>
                <a:path w="9144000" h="643254">
                  <a:moveTo>
                    <a:pt x="9144000" y="428231"/>
                  </a:moveTo>
                  <a:lnTo>
                    <a:pt x="9138082" y="432219"/>
                  </a:lnTo>
                  <a:lnTo>
                    <a:pt x="9131973" y="441274"/>
                  </a:lnTo>
                  <a:lnTo>
                    <a:pt x="9129725" y="452374"/>
                  </a:lnTo>
                  <a:lnTo>
                    <a:pt x="9131973" y="463461"/>
                  </a:lnTo>
                  <a:lnTo>
                    <a:pt x="9138082" y="472516"/>
                  </a:lnTo>
                  <a:lnTo>
                    <a:pt x="9144000" y="476504"/>
                  </a:lnTo>
                  <a:lnTo>
                    <a:pt x="9144000" y="428231"/>
                  </a:ln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4" name="object 10"/>
            <p:cNvSpPr/>
            <p:nvPr/>
          </p:nvSpPr>
          <p:spPr>
            <a:xfrm>
              <a:off x="1085760" y="4516200"/>
              <a:ext cx="3924360" cy="469800"/>
            </a:xfrm>
            <a:custGeom>
              <a:avLst/>
              <a:gdLst>
                <a:gd name="textAreaLeft" fmla="*/ 0 w 3924360"/>
                <a:gd name="textAreaRight" fmla="*/ 3925080 w 3924360"/>
                <a:gd name="textAreaTop" fmla="*/ 0 h 469800"/>
                <a:gd name="textAreaBottom" fmla="*/ 470520 h 469800"/>
              </a:gdLst>
              <a:ahLst/>
              <a:cxnLst/>
              <a:rect l="textAreaLeft" t="textAreaTop" r="textAreaRight" b="textAreaBottom"/>
              <a:pathLst>
                <a:path w="3924935" h="470535">
                  <a:moveTo>
                    <a:pt x="1904999" y="127468"/>
                  </a:moveTo>
                  <a:lnTo>
                    <a:pt x="1909502" y="105164"/>
                  </a:lnTo>
                  <a:lnTo>
                    <a:pt x="1921782" y="86950"/>
                  </a:lnTo>
                  <a:lnTo>
                    <a:pt x="1939996" y="74671"/>
                  </a:lnTo>
                  <a:lnTo>
                    <a:pt x="1962299" y="70168"/>
                  </a:lnTo>
                  <a:lnTo>
                    <a:pt x="2002817" y="86950"/>
                  </a:lnTo>
                  <a:lnTo>
                    <a:pt x="2019599" y="127468"/>
                  </a:lnTo>
                  <a:lnTo>
                    <a:pt x="2015097" y="149772"/>
                  </a:lnTo>
                  <a:lnTo>
                    <a:pt x="2002817" y="167985"/>
                  </a:lnTo>
                  <a:lnTo>
                    <a:pt x="1984603" y="180265"/>
                  </a:lnTo>
                  <a:lnTo>
                    <a:pt x="1962299" y="184768"/>
                  </a:lnTo>
                  <a:lnTo>
                    <a:pt x="1939996" y="180265"/>
                  </a:lnTo>
                  <a:lnTo>
                    <a:pt x="1921782" y="167985"/>
                  </a:lnTo>
                  <a:lnTo>
                    <a:pt x="1909502" y="149772"/>
                  </a:lnTo>
                  <a:lnTo>
                    <a:pt x="1904999" y="127468"/>
                  </a:lnTo>
                  <a:close/>
                </a:path>
                <a:path w="3924935" h="470535">
                  <a:moveTo>
                    <a:pt x="0" y="413218"/>
                  </a:moveTo>
                  <a:lnTo>
                    <a:pt x="4502" y="390914"/>
                  </a:lnTo>
                  <a:lnTo>
                    <a:pt x="16782" y="372700"/>
                  </a:lnTo>
                  <a:lnTo>
                    <a:pt x="34996" y="360421"/>
                  </a:lnTo>
                  <a:lnTo>
                    <a:pt x="57299" y="355918"/>
                  </a:lnTo>
                  <a:lnTo>
                    <a:pt x="97817" y="372700"/>
                  </a:lnTo>
                  <a:lnTo>
                    <a:pt x="114599" y="413218"/>
                  </a:lnTo>
                  <a:lnTo>
                    <a:pt x="110097" y="435522"/>
                  </a:lnTo>
                  <a:lnTo>
                    <a:pt x="97817" y="453735"/>
                  </a:lnTo>
                  <a:lnTo>
                    <a:pt x="79603" y="466015"/>
                  </a:lnTo>
                  <a:lnTo>
                    <a:pt x="57299" y="470518"/>
                  </a:lnTo>
                  <a:lnTo>
                    <a:pt x="34996" y="466015"/>
                  </a:lnTo>
                  <a:lnTo>
                    <a:pt x="16782" y="453735"/>
                  </a:lnTo>
                  <a:lnTo>
                    <a:pt x="4502" y="435522"/>
                  </a:lnTo>
                  <a:lnTo>
                    <a:pt x="0" y="413218"/>
                  </a:lnTo>
                  <a:close/>
                </a:path>
                <a:path w="3924935" h="470535">
                  <a:moveTo>
                    <a:pt x="3809999" y="57299"/>
                  </a:moveTo>
                  <a:lnTo>
                    <a:pt x="3814502" y="34996"/>
                  </a:lnTo>
                  <a:lnTo>
                    <a:pt x="3826782" y="16782"/>
                  </a:lnTo>
                  <a:lnTo>
                    <a:pt x="3844996" y="4502"/>
                  </a:lnTo>
                  <a:lnTo>
                    <a:pt x="3867299" y="0"/>
                  </a:lnTo>
                  <a:lnTo>
                    <a:pt x="3907817" y="16782"/>
                  </a:lnTo>
                  <a:lnTo>
                    <a:pt x="3924599" y="57299"/>
                  </a:lnTo>
                  <a:lnTo>
                    <a:pt x="3920097" y="79603"/>
                  </a:lnTo>
                  <a:lnTo>
                    <a:pt x="3907817" y="97817"/>
                  </a:lnTo>
                  <a:lnTo>
                    <a:pt x="3889603" y="110097"/>
                  </a:lnTo>
                  <a:lnTo>
                    <a:pt x="3867299" y="114599"/>
                  </a:lnTo>
                  <a:lnTo>
                    <a:pt x="3844996" y="110097"/>
                  </a:lnTo>
                  <a:lnTo>
                    <a:pt x="3826782" y="97817"/>
                  </a:lnTo>
                  <a:lnTo>
                    <a:pt x="3814502" y="79603"/>
                  </a:lnTo>
                  <a:lnTo>
                    <a:pt x="3809999" y="57299"/>
                  </a:lnTo>
                  <a:close/>
                </a:path>
              </a:pathLst>
            </a:custGeom>
            <a:noFill/>
            <a:ln w="9524">
              <a:solidFill>
                <a:srgbClr val="3C78D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85" name="object 11"/>
            <p:cNvPicPr/>
            <p:nvPr/>
          </p:nvPicPr>
          <p:blipFill>
            <a:blip r:embed="rId5"/>
            <a:stretch/>
          </p:blipFill>
          <p:spPr>
            <a:xfrm>
              <a:off x="8685720" y="4314960"/>
              <a:ext cx="150480" cy="176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562400" y="1649046"/>
            <a:ext cx="6246360" cy="1539631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IN" sz="10000" b="1" strike="noStrike" spc="-962" dirty="0">
                <a:solidFill>
                  <a:srgbClr val="00CEF6"/>
                </a:solidFill>
                <a:latin typeface="Trebuchet MS"/>
              </a:rPr>
              <a:t>THANK</a:t>
            </a:r>
            <a:r>
              <a:rPr lang="en-IN" sz="10000" b="1" strike="noStrike" spc="-457" dirty="0">
                <a:solidFill>
                  <a:srgbClr val="00CEF6"/>
                </a:solidFill>
                <a:latin typeface="Trebuchet MS"/>
              </a:rPr>
              <a:t> </a:t>
            </a:r>
            <a:r>
              <a:rPr lang="en-IN" sz="10000" b="1" strike="noStrike" spc="-1356" dirty="0">
                <a:solidFill>
                  <a:srgbClr val="00CEF6"/>
                </a:solidFill>
                <a:latin typeface="Trebuchet MS"/>
              </a:rPr>
              <a:t>Y</a:t>
            </a:r>
            <a:r>
              <a:rPr lang="en-IN" sz="10000" b="1" strike="noStrike" spc="-1061" dirty="0">
                <a:solidFill>
                  <a:srgbClr val="00CEF6"/>
                </a:solidFill>
                <a:latin typeface="Trebuchet MS"/>
              </a:rPr>
              <a:t>OU!</a:t>
            </a:r>
            <a:endParaRPr lang="en-IN" sz="10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1"/>
          <p:cNvPicPr/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41400"/>
            <a:ext cx="9144000" cy="5060700"/>
          </a:xfrm>
          <a:prstGeom prst="rect">
            <a:avLst/>
          </a:prstGeom>
          <a:ln w="0">
            <a:noFill/>
          </a:ln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999" cy="103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accent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</a:rPr>
              <a:t> PROBLEM STATEMENT</a:t>
            </a:r>
            <a:endParaRPr lang="en-IN" sz="4000" b="0" strike="noStrike" spc="-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720000" y="1739686"/>
            <a:ext cx="8099640" cy="130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>
              <a:lnSpc>
                <a:spcPct val="115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1A1A1A"/>
                </a:solidFill>
                <a:latin typeface="Times New Roman"/>
                <a:ea typeface="Raleway"/>
              </a:rPr>
              <a:t>People unable to speak and listen who use hand signs to communicate and hence normal people face problem in recognizing the signs made by them. 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1A1A1A"/>
                </a:solidFill>
                <a:latin typeface="Times New Roman"/>
                <a:ea typeface="Raleway"/>
              </a:rPr>
              <a:t>Hence there is a need of the system which recognizes the different signs and conveys the      information to the normal people.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771993" y="247320"/>
            <a:ext cx="7592517" cy="59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200" b="1" strike="noStrike" spc="-1" dirty="0">
                <a:solidFill>
                  <a:schemeClr val="accent1"/>
                </a:solidFill>
                <a:latin typeface="Times New Roman"/>
                <a:ea typeface="Raleway"/>
              </a:rPr>
              <a:t>AIM</a:t>
            </a:r>
            <a:endParaRPr lang="en-IN" sz="42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pic>
        <p:nvPicPr>
          <p:cNvPr id="234" name="Picture 2"/>
          <p:cNvPicPr/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24" t="1346" r="995" b="976"/>
          <a:stretch/>
        </p:blipFill>
        <p:spPr>
          <a:xfrm>
            <a:off x="1787400" y="855360"/>
            <a:ext cx="5568120" cy="3431880"/>
          </a:xfrm>
          <a:prstGeom prst="rect">
            <a:avLst/>
          </a:prstGeom>
          <a:ln w="0">
            <a:noFill/>
          </a:ln>
        </p:spPr>
      </p:pic>
      <p:sp>
        <p:nvSpPr>
          <p:cNvPr id="235" name="Rectangle 234"/>
          <p:cNvSpPr/>
          <p:nvPr/>
        </p:nvSpPr>
        <p:spPr>
          <a:xfrm>
            <a:off x="540000" y="1869480"/>
            <a:ext cx="8459640" cy="60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15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000000"/>
                </a:solidFill>
                <a:latin typeface="Times New Roman"/>
                <a:ea typeface="Raleway"/>
              </a:rPr>
              <a:t>To develop a software for automatic translation of Sign language into Speech to assist the                     communication between speech and/or hearing impaired people with normal people. 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71993" y="180000"/>
            <a:ext cx="7592517" cy="731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1" strike="noStrike" spc="-1" dirty="0">
                <a:solidFill>
                  <a:schemeClr val="accent1"/>
                </a:solidFill>
                <a:latin typeface="Times New Roman"/>
                <a:ea typeface="Raleway"/>
              </a:rPr>
              <a:t>INTRODUCTION</a:t>
            </a:r>
            <a:endParaRPr lang="en-IN" sz="26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518431" y="1357973"/>
            <a:ext cx="8099640" cy="216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15000"/>
              </a:lnSpc>
              <a:tabLst>
                <a:tab pos="0" algn="l"/>
              </a:tabLst>
            </a:pPr>
            <a:r>
              <a:rPr lang="en" sz="1600" b="1" strike="noStrike" spc="-1" dirty="0">
                <a:solidFill>
                  <a:srgbClr val="1A1A1A"/>
                </a:solidFill>
                <a:latin typeface="Times New Roman"/>
                <a:ea typeface="Raleway"/>
              </a:rPr>
              <a:t>Natural way of communication of speech for hearing-impaired and for people who are          unable to speak.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  <a:p>
            <a:pPr lvl="1" algn="just">
              <a:lnSpc>
                <a:spcPct val="115000"/>
              </a:lnSpc>
              <a:tabLst>
                <a:tab pos="0" algn="l"/>
              </a:tabLst>
            </a:pPr>
            <a:r>
              <a:rPr lang="en" sz="1600" b="1" strike="noStrike" spc="-1" dirty="0">
                <a:solidFill>
                  <a:srgbClr val="1A1A1A"/>
                </a:solidFill>
                <a:latin typeface="Times New Roman"/>
                <a:ea typeface="Raleway"/>
              </a:rPr>
              <a:t>• Sign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  <a:p>
            <a:pPr lvl="1" algn="just">
              <a:lnSpc>
                <a:spcPct val="115000"/>
              </a:lnSpc>
              <a:tabLst>
                <a:tab pos="0" algn="l"/>
              </a:tabLst>
            </a:pPr>
            <a:r>
              <a:rPr lang="en" sz="1600" b="1" strike="noStrike" spc="-1" dirty="0">
                <a:solidFill>
                  <a:srgbClr val="1A1A1A"/>
                </a:solidFill>
                <a:latin typeface="Times New Roman"/>
                <a:ea typeface="Raleway"/>
              </a:rPr>
              <a:t>    </a:t>
            </a:r>
            <a:r>
              <a:rPr lang="en" sz="1600" b="0" strike="noStrike" spc="-1" dirty="0">
                <a:solidFill>
                  <a:srgbClr val="1A1A1A"/>
                </a:solidFill>
                <a:latin typeface="Times New Roman"/>
                <a:ea typeface="Raleway"/>
              </a:rPr>
              <a:t>Movement of one or both hands, accompanied with facial expression, which corresponds to a specific meaning.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  <a:p>
            <a:pPr lvl="1" algn="just">
              <a:lnSpc>
                <a:spcPct val="115000"/>
              </a:lnSpc>
              <a:tabLst>
                <a:tab pos="0" algn="l"/>
              </a:tabLst>
            </a:pPr>
            <a:r>
              <a:rPr lang="en" sz="1600" b="1" strike="noStrike" spc="-1" dirty="0">
                <a:solidFill>
                  <a:srgbClr val="1A1A1A"/>
                </a:solidFill>
                <a:latin typeface="Times New Roman"/>
                <a:ea typeface="Raleway"/>
              </a:rPr>
              <a:t>• Sign Language Translator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  <a:p>
            <a:pPr lvl="1" algn="just">
              <a:lnSpc>
                <a:spcPct val="115000"/>
              </a:lnSpc>
              <a:tabLst>
                <a:tab pos="0" algn="l"/>
              </a:tabLst>
            </a:pPr>
            <a:r>
              <a:rPr lang="en" sz="1600" b="1" strike="noStrike" spc="-1" dirty="0">
                <a:solidFill>
                  <a:srgbClr val="1A1A1A"/>
                </a:solidFill>
                <a:latin typeface="Times New Roman"/>
                <a:ea typeface="Raleway"/>
              </a:rPr>
              <a:t>    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Lato"/>
              </a:rPr>
              <a:t>A sign language translator is a person trained in translating between a spoken and a signed language. 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420000" y="348120"/>
            <a:ext cx="2159640" cy="731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1" strike="noStrike" spc="-1" dirty="0">
                <a:solidFill>
                  <a:schemeClr val="accent1"/>
                </a:solidFill>
                <a:latin typeface="Times New Roman"/>
                <a:ea typeface="Raleway"/>
              </a:rPr>
              <a:t>OBJECTIVE</a:t>
            </a:r>
            <a:endParaRPr lang="en-IN" sz="26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540000" y="1080000"/>
            <a:ext cx="8099640" cy="190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" sz="1600" b="1" strike="noStrike" spc="-1">
                <a:solidFill>
                  <a:srgbClr val="1A1A1A"/>
                </a:solidFill>
                <a:latin typeface="Times New Roman"/>
                <a:ea typeface="Raleway"/>
              </a:rPr>
              <a:t>             • Sign to Speech conversion</a:t>
            </a: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  <a:p>
            <a:pPr marL="685800" algn="just">
              <a:lnSpc>
                <a:spcPct val="115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rgbClr val="1A1A1A"/>
                </a:solidFill>
                <a:latin typeface="Times New Roman"/>
                <a:ea typeface="Raleway"/>
              </a:rPr>
              <a:t>1. Acquire images using the inbuilt camera of the device.</a:t>
            </a: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  <a:p>
            <a:pPr marL="685800" algn="just">
              <a:lnSpc>
                <a:spcPct val="115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rgbClr val="1A1A1A"/>
                </a:solidFill>
                <a:latin typeface="Times New Roman"/>
                <a:ea typeface="Raleway"/>
              </a:rPr>
              <a:t>2. Perform vision analysis functions in the operating system and provide speech output through the inbuilt audio device</a:t>
            </a: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  <a:p>
            <a:pPr marL="685800" algn="just">
              <a:lnSpc>
                <a:spcPct val="115000"/>
              </a:lnSpc>
              <a:tabLst>
                <a:tab pos="0" algn="l"/>
              </a:tabLst>
            </a:pP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  <a:p>
            <a:pPr marL="685800" algn="just">
              <a:lnSpc>
                <a:spcPct val="115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rgbClr val="1A1A1A"/>
                </a:solidFill>
                <a:latin typeface="Times New Roman"/>
                <a:ea typeface="Raleway"/>
              </a:rPr>
              <a:t>• </a:t>
            </a:r>
            <a:r>
              <a:rPr lang="en-US" sz="1600" b="1" strike="noStrike" spc="-1">
                <a:solidFill>
                  <a:srgbClr val="1A1A1A"/>
                </a:solidFill>
                <a:latin typeface="Times New Roman"/>
                <a:ea typeface="Raleway"/>
              </a:rPr>
              <a:t>Minimize hardware requirements and expense</a:t>
            </a:r>
            <a:r>
              <a:rPr lang="en-US" sz="1600" b="0" strike="noStrike" spc="-1">
                <a:solidFill>
                  <a:srgbClr val="1A1A1A"/>
                </a:solidFill>
                <a:latin typeface="Times New Roman"/>
                <a:ea typeface="Raleway"/>
              </a:rPr>
              <a:t>.</a:t>
            </a: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  <a:p>
            <a:pPr marL="127080" algn="just">
              <a:lnSpc>
                <a:spcPct val="115000"/>
              </a:lnSpc>
              <a:spcAft>
                <a:spcPts val="1199"/>
              </a:spcAft>
              <a:tabLst>
                <a:tab pos="0" algn="l"/>
              </a:tabLst>
            </a:pP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Box 242"/>
          <p:cNvSpPr txBox="1"/>
          <p:nvPr/>
        </p:nvSpPr>
        <p:spPr>
          <a:xfrm>
            <a:off x="783236" y="237003"/>
            <a:ext cx="7577527" cy="58708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2600" b="1" strike="noStrike" spc="-1" dirty="0">
                <a:solidFill>
                  <a:schemeClr val="accent1"/>
                </a:solidFill>
                <a:latin typeface="Times New Roman"/>
                <a:ea typeface="Raleway"/>
              </a:rPr>
              <a:t>TOOLS AND TECHNOLOGIES</a:t>
            </a:r>
            <a:endParaRPr lang="en-IN" sz="26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522737" y="890085"/>
            <a:ext cx="6480000" cy="3024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66725" lvl="2" indent="-285750">
              <a:spcBef>
                <a:spcPts val="1200"/>
              </a:spcBef>
              <a:buSzPts val="1200"/>
              <a:buFont typeface="Arial" panose="020B0604020202020204" pitchFamily="34" charset="0"/>
              <a:buChar char="•"/>
              <a:tabLst>
                <a:tab pos="596265" algn="l"/>
                <a:tab pos="5969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Python</a:t>
            </a:r>
            <a:r>
              <a:rPr lang="en-US" sz="1600" b="1" spc="-6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IN" sz="1600" b="1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466725" lvl="2" indent="-285750">
              <a:spcBef>
                <a:spcPts val="690"/>
              </a:spcBef>
              <a:buSzPts val="1200"/>
              <a:buFont typeface="Arial" panose="020B0604020202020204" pitchFamily="34" charset="0"/>
              <a:buChar char="•"/>
              <a:tabLst>
                <a:tab pos="596265" algn="l"/>
                <a:tab pos="5969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IDE :</a:t>
            </a:r>
            <a:r>
              <a:rPr lang="en-IN" sz="1600" b="1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</a:p>
          <a:p>
            <a:pPr marL="180975" lvl="2">
              <a:spcBef>
                <a:spcPts val="690"/>
              </a:spcBef>
              <a:buSzPts val="1200"/>
              <a:tabLst>
                <a:tab pos="596265" algn="l"/>
                <a:tab pos="596900" algn="l"/>
              </a:tabLst>
            </a:pPr>
            <a:r>
              <a:rPr lang="en-IN" sz="1600" b="1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		      	    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 MT"/>
                <a:cs typeface="Arial MT"/>
              </a:rPr>
              <a:t>JupyterLab</a:t>
            </a:r>
            <a:endParaRPr lang="en-IN" sz="16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466725" lvl="2" indent="-285750">
              <a:spcBef>
                <a:spcPts val="690"/>
              </a:spcBef>
              <a:buSzPts val="1200"/>
              <a:buFont typeface="Arial" panose="020B0604020202020204" pitchFamily="34" charset="0"/>
              <a:buChar char="•"/>
              <a:tabLst>
                <a:tab pos="596265" algn="l"/>
                <a:tab pos="5969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Python Libraries:</a:t>
            </a:r>
            <a:endParaRPr lang="en-IN" sz="1600" b="1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095375" lvl="5">
              <a:spcBef>
                <a:spcPts val="690"/>
              </a:spcBef>
              <a:buSzPts val="1200"/>
              <a:tabLst>
                <a:tab pos="1053465" algn="l"/>
                <a:tab pos="1054100" algn="l"/>
              </a:tabLs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Arial MT"/>
                <a:cs typeface="Arial MT"/>
              </a:rPr>
              <a:t>Keras</a:t>
            </a:r>
            <a:endParaRPr lang="en-IN" sz="16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1095375" lvl="5">
              <a:spcBef>
                <a:spcPts val="695"/>
              </a:spcBef>
              <a:buSzPts val="1200"/>
              <a:tabLst>
                <a:tab pos="1053465" algn="l"/>
                <a:tab pos="1054100" algn="l"/>
              </a:tabLs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Arial MT"/>
                <a:cs typeface="Arial MT"/>
              </a:rPr>
              <a:t>Numpy</a:t>
            </a:r>
            <a:endParaRPr lang="en-IN" sz="16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1095375" lvl="5">
              <a:spcBef>
                <a:spcPts val="690"/>
              </a:spcBef>
              <a:buSzPts val="1200"/>
              <a:tabLst>
                <a:tab pos="1053465" algn="l"/>
                <a:tab pos="1054100" algn="l"/>
              </a:tabLst>
            </a:pPr>
            <a:r>
              <a:rPr lang="en-US" sz="1600" spc="-5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OpenCV</a:t>
            </a:r>
            <a:endParaRPr lang="en-IN" sz="16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1095375" lvl="5">
              <a:spcBef>
                <a:spcPts val="690"/>
              </a:spcBef>
              <a:buSzPts val="1200"/>
              <a:tabLst>
                <a:tab pos="1053465" algn="l"/>
                <a:tab pos="1054100" algn="l"/>
              </a:tabLs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Arial MT"/>
                <a:cs typeface="Arial MT"/>
              </a:rPr>
              <a:t>gTTS</a:t>
            </a:r>
            <a:endParaRPr lang="en-US" sz="16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1095375" lvl="5">
              <a:spcBef>
                <a:spcPts val="690"/>
              </a:spcBef>
              <a:buSzPts val="1200"/>
              <a:tabLst>
                <a:tab pos="1053465" algn="l"/>
                <a:tab pos="10541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Matplotlib</a:t>
            </a:r>
          </a:p>
          <a:p>
            <a:pPr marL="1095375" lvl="5">
              <a:spcBef>
                <a:spcPts val="690"/>
              </a:spcBef>
              <a:buSzPts val="1200"/>
              <a:tabLst>
                <a:tab pos="1053465" algn="l"/>
                <a:tab pos="1054100" algn="l"/>
              </a:tabLst>
            </a:pPr>
            <a:r>
              <a:rPr lang="en-US" sz="1600" dirty="0" err="1">
                <a:latin typeface="Times New Roman" panose="02020603050405020304" pitchFamily="18" charset="0"/>
                <a:ea typeface="Arial MT"/>
                <a:cs typeface="Arial MT"/>
              </a:rPr>
              <a:t>Playsound</a:t>
            </a:r>
            <a:endParaRPr lang="en-IN" sz="16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9731935C-C4FF-4459-D397-201667621FC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381264" y="2443164"/>
            <a:ext cx="2030400" cy="588240"/>
          </a:xfrm>
          <a:prstGeom prst="rect">
            <a:avLst/>
          </a:prstGeom>
          <a:ln w="0">
            <a:noFill/>
          </a:ln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8CE0011C-F717-6295-7E05-31ACF5C573A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777465" y="2545910"/>
            <a:ext cx="770040" cy="948600"/>
          </a:xfrm>
          <a:prstGeom prst="rect">
            <a:avLst/>
          </a:prstGeom>
          <a:ln w="0">
            <a:noFill/>
          </a:ln>
        </p:spPr>
      </p:pic>
      <p:pic>
        <p:nvPicPr>
          <p:cNvPr id="4" name="object 6">
            <a:extLst>
              <a:ext uri="{FF2B5EF4-FFF2-40B4-BE49-F238E27FC236}">
                <a16:creationId xmlns:a16="http://schemas.microsoft.com/office/drawing/2014/main" id="{36F10DE7-BD42-0B00-FDD8-E9CAF5311F9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948077" y="1294487"/>
            <a:ext cx="1957244" cy="761135"/>
          </a:xfrm>
          <a:prstGeom prst="rect">
            <a:avLst/>
          </a:prstGeom>
          <a:ln w="0">
            <a:noFill/>
          </a:ln>
        </p:spPr>
      </p:pic>
      <p:pic>
        <p:nvPicPr>
          <p:cNvPr id="5" name="object 8">
            <a:extLst>
              <a:ext uri="{FF2B5EF4-FFF2-40B4-BE49-F238E27FC236}">
                <a16:creationId xmlns:a16="http://schemas.microsoft.com/office/drawing/2014/main" id="{CFFB296F-31E4-2583-8378-0C8DC45A93E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610423" y="806184"/>
            <a:ext cx="885960" cy="1027080"/>
          </a:xfrm>
          <a:prstGeom prst="rect">
            <a:avLst/>
          </a:prstGeom>
          <a:ln w="0"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0499EF-BEB9-94EB-5D34-2978829DB6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6483" y="3566154"/>
            <a:ext cx="1873892" cy="449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4DFA5E-726D-5CC5-C944-8CA535C813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730" y="1472642"/>
            <a:ext cx="1477107" cy="7212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object 2"/>
          <p:cNvGrpSpPr/>
          <p:nvPr/>
        </p:nvGrpSpPr>
        <p:grpSpPr>
          <a:xfrm>
            <a:off x="0" y="631353"/>
            <a:ext cx="9143280" cy="4554000"/>
            <a:chOff x="0" y="536760"/>
            <a:chExt cx="9143280" cy="4554000"/>
          </a:xfrm>
        </p:grpSpPr>
        <p:sp>
          <p:nvSpPr>
            <p:cNvPr id="265" name="object 3"/>
            <p:cNvSpPr/>
            <p:nvPr/>
          </p:nvSpPr>
          <p:spPr>
            <a:xfrm>
              <a:off x="0" y="4446720"/>
              <a:ext cx="9143280" cy="626760"/>
            </a:xfrm>
            <a:custGeom>
              <a:avLst/>
              <a:gdLst>
                <a:gd name="textAreaLeft" fmla="*/ 0 w 9143280"/>
                <a:gd name="textAreaRight" fmla="*/ 9144000 w 9143280"/>
                <a:gd name="textAreaTop" fmla="*/ 0 h 626760"/>
                <a:gd name="textAreaBottom" fmla="*/ 627480 h 626760"/>
              </a:gdLst>
              <a:ahLst/>
              <a:cxnLst/>
              <a:rect l="textAreaLeft" t="textAreaTop" r="textAreaRight" b="textAreaBottom"/>
              <a:pathLst>
                <a:path w="9144000" h="627379">
                  <a:moveTo>
                    <a:pt x="5724524" y="627112"/>
                  </a:moveTo>
                  <a:lnTo>
                    <a:pt x="5338774" y="627112"/>
                  </a:lnTo>
                  <a:lnTo>
                    <a:pt x="4962524" y="381841"/>
                  </a:lnTo>
                  <a:lnTo>
                    <a:pt x="4581524" y="371017"/>
                  </a:lnTo>
                  <a:lnTo>
                    <a:pt x="4190999" y="58736"/>
                  </a:lnTo>
                  <a:lnTo>
                    <a:pt x="3824299" y="196995"/>
                  </a:lnTo>
                  <a:lnTo>
                    <a:pt x="3448049" y="259386"/>
                  </a:lnTo>
                  <a:lnTo>
                    <a:pt x="3047999" y="528614"/>
                  </a:lnTo>
                  <a:lnTo>
                    <a:pt x="2671774" y="531889"/>
                  </a:lnTo>
                  <a:lnTo>
                    <a:pt x="2295524" y="338184"/>
                  </a:lnTo>
                  <a:lnTo>
                    <a:pt x="1914524" y="0"/>
                  </a:lnTo>
                  <a:lnTo>
                    <a:pt x="1533524" y="124763"/>
                  </a:lnTo>
                  <a:lnTo>
                    <a:pt x="761999" y="128055"/>
                  </a:lnTo>
                  <a:lnTo>
                    <a:pt x="385774" y="282360"/>
                  </a:lnTo>
                  <a:lnTo>
                    <a:pt x="0" y="19544"/>
                  </a:lnTo>
                  <a:lnTo>
                    <a:pt x="9143999" y="79242"/>
                  </a:lnTo>
                  <a:lnTo>
                    <a:pt x="8767774" y="282360"/>
                  </a:lnTo>
                  <a:lnTo>
                    <a:pt x="8391524" y="200287"/>
                  </a:lnTo>
                  <a:lnTo>
                    <a:pt x="7619999" y="203562"/>
                  </a:lnTo>
                  <a:lnTo>
                    <a:pt x="7262824" y="420258"/>
                  </a:lnTo>
                  <a:lnTo>
                    <a:pt x="6857999" y="285652"/>
                  </a:lnTo>
                  <a:lnTo>
                    <a:pt x="6500824" y="502348"/>
                  </a:lnTo>
                  <a:lnTo>
                    <a:pt x="6124574" y="502348"/>
                  </a:lnTo>
                  <a:lnTo>
                    <a:pt x="5724524" y="627112"/>
                  </a:lnTo>
                  <a:close/>
                </a:path>
              </a:pathLst>
            </a:custGeom>
            <a:solidFill>
              <a:srgbClr val="AEF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6" name="object 4"/>
            <p:cNvSpPr/>
            <p:nvPr/>
          </p:nvSpPr>
          <p:spPr>
            <a:xfrm>
              <a:off x="0" y="4592880"/>
              <a:ext cx="9143280" cy="497880"/>
            </a:xfrm>
            <a:custGeom>
              <a:avLst/>
              <a:gdLst>
                <a:gd name="textAreaLeft" fmla="*/ 0 w 9143280"/>
                <a:gd name="textAreaRight" fmla="*/ 9144000 w 9143280"/>
                <a:gd name="textAreaTop" fmla="*/ 0 h 497880"/>
                <a:gd name="textAreaBottom" fmla="*/ 498600 h 497880"/>
              </a:gdLst>
              <a:ahLst/>
              <a:cxnLst/>
              <a:rect l="textAreaLeft" t="textAreaTop" r="textAreaRight" b="textAreaBottom"/>
              <a:pathLst>
                <a:path w="9144000" h="498475">
                  <a:moveTo>
                    <a:pt x="4962524" y="498365"/>
                  </a:moveTo>
                  <a:lnTo>
                    <a:pt x="4571999" y="303540"/>
                  </a:lnTo>
                  <a:lnTo>
                    <a:pt x="4190999" y="175260"/>
                  </a:lnTo>
                  <a:lnTo>
                    <a:pt x="3819524" y="256024"/>
                  </a:lnTo>
                  <a:lnTo>
                    <a:pt x="3438524" y="189514"/>
                  </a:lnTo>
                  <a:lnTo>
                    <a:pt x="3038474" y="189514"/>
                  </a:lnTo>
                  <a:lnTo>
                    <a:pt x="2657474" y="265537"/>
                  </a:lnTo>
                  <a:lnTo>
                    <a:pt x="2295524" y="389078"/>
                  </a:lnTo>
                  <a:lnTo>
                    <a:pt x="1914524" y="389078"/>
                  </a:lnTo>
                  <a:lnTo>
                    <a:pt x="1533524" y="156250"/>
                  </a:lnTo>
                  <a:lnTo>
                    <a:pt x="1152524" y="265537"/>
                  </a:lnTo>
                  <a:lnTo>
                    <a:pt x="390524" y="265537"/>
                  </a:lnTo>
                  <a:lnTo>
                    <a:pt x="0" y="129715"/>
                  </a:lnTo>
                  <a:lnTo>
                    <a:pt x="9143999" y="0"/>
                  </a:lnTo>
                  <a:lnTo>
                    <a:pt x="8753474" y="303540"/>
                  </a:lnTo>
                  <a:lnTo>
                    <a:pt x="8391524" y="384321"/>
                  </a:lnTo>
                  <a:lnTo>
                    <a:pt x="8010524" y="156250"/>
                  </a:lnTo>
                  <a:lnTo>
                    <a:pt x="7248524" y="156250"/>
                  </a:lnTo>
                  <a:lnTo>
                    <a:pt x="6867524" y="265537"/>
                  </a:lnTo>
                  <a:lnTo>
                    <a:pt x="6486524" y="265537"/>
                  </a:lnTo>
                  <a:lnTo>
                    <a:pt x="6105524" y="132483"/>
                  </a:lnTo>
                  <a:lnTo>
                    <a:pt x="5714999" y="365311"/>
                  </a:lnTo>
                  <a:lnTo>
                    <a:pt x="5324474" y="365311"/>
                  </a:lnTo>
                  <a:lnTo>
                    <a:pt x="4962524" y="498365"/>
                  </a:lnTo>
                  <a:close/>
                </a:path>
              </a:pathLst>
            </a:custGeom>
            <a:solidFill>
              <a:srgbClr val="00CEF6">
                <a:alpha val="73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67" name="object 5"/>
            <p:cNvPicPr/>
            <p:nvPr/>
          </p:nvPicPr>
          <p:blipFill>
            <a:blip r:embed="rId2"/>
            <a:stretch/>
          </p:blipFill>
          <p:spPr>
            <a:xfrm>
              <a:off x="1847880" y="4253040"/>
              <a:ext cx="122040" cy="14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8" name="object 6"/>
            <p:cNvPicPr/>
            <p:nvPr/>
          </p:nvPicPr>
          <p:blipFill>
            <a:blip r:embed="rId3"/>
            <a:stretch/>
          </p:blipFill>
          <p:spPr>
            <a:xfrm>
              <a:off x="6024600" y="4522680"/>
              <a:ext cx="150480" cy="17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9" name="object 7"/>
            <p:cNvPicPr/>
            <p:nvPr/>
          </p:nvPicPr>
          <p:blipFill>
            <a:blip r:embed="rId4"/>
            <a:stretch/>
          </p:blipFill>
          <p:spPr>
            <a:xfrm>
              <a:off x="7182000" y="4570200"/>
              <a:ext cx="122040" cy="147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0" name="object 8"/>
            <p:cNvSpPr/>
            <p:nvPr/>
          </p:nvSpPr>
          <p:spPr>
            <a:xfrm>
              <a:off x="0" y="4462560"/>
              <a:ext cx="9143280" cy="595080"/>
            </a:xfrm>
            <a:custGeom>
              <a:avLst/>
              <a:gdLst>
                <a:gd name="textAreaLeft" fmla="*/ 0 w 9143280"/>
                <a:gd name="textAreaRight" fmla="*/ 9144000 w 9143280"/>
                <a:gd name="textAreaTop" fmla="*/ 0 h 595080"/>
                <a:gd name="textAreaBottom" fmla="*/ 595800 h 595080"/>
              </a:gdLst>
              <a:ahLst/>
              <a:cxnLst/>
              <a:rect l="textAreaLeft" t="textAreaTop" r="textAreaRight" b="textAreaBottom"/>
              <a:pathLst>
                <a:path w="9144000" h="595629">
                  <a:moveTo>
                    <a:pt x="0" y="170875"/>
                  </a:moveTo>
                  <a:lnTo>
                    <a:pt x="385774" y="533399"/>
                  </a:lnTo>
                  <a:lnTo>
                    <a:pt x="766774" y="533399"/>
                  </a:lnTo>
                  <a:lnTo>
                    <a:pt x="1147774" y="471474"/>
                  </a:lnTo>
                  <a:lnTo>
                    <a:pt x="1528774" y="595299"/>
                  </a:lnTo>
                  <a:lnTo>
                    <a:pt x="1904999" y="400049"/>
                  </a:lnTo>
                  <a:lnTo>
                    <a:pt x="2290774" y="400049"/>
                  </a:lnTo>
                  <a:lnTo>
                    <a:pt x="2662249" y="119049"/>
                  </a:lnTo>
                  <a:lnTo>
                    <a:pt x="3043249" y="185724"/>
                  </a:lnTo>
                  <a:lnTo>
                    <a:pt x="3428999" y="185724"/>
                  </a:lnTo>
                  <a:lnTo>
                    <a:pt x="3814774" y="519099"/>
                  </a:lnTo>
                  <a:lnTo>
                    <a:pt x="4195774" y="519099"/>
                  </a:lnTo>
                </a:path>
                <a:path w="9144000" h="595629">
                  <a:moveTo>
                    <a:pt x="4195774" y="523874"/>
                  </a:moveTo>
                  <a:lnTo>
                    <a:pt x="4571999" y="228599"/>
                  </a:lnTo>
                  <a:lnTo>
                    <a:pt x="4957774" y="109524"/>
                  </a:lnTo>
                  <a:lnTo>
                    <a:pt x="5338774" y="342899"/>
                  </a:lnTo>
                  <a:lnTo>
                    <a:pt x="5714999" y="342899"/>
                  </a:lnTo>
                  <a:lnTo>
                    <a:pt x="6095999" y="414324"/>
                  </a:lnTo>
                  <a:lnTo>
                    <a:pt x="6476999" y="295274"/>
                  </a:lnTo>
                  <a:lnTo>
                    <a:pt x="6862774" y="590549"/>
                  </a:lnTo>
                  <a:lnTo>
                    <a:pt x="7248524" y="590549"/>
                  </a:lnTo>
                  <a:lnTo>
                    <a:pt x="7619999" y="0"/>
                  </a:lnTo>
                </a:path>
                <a:path w="9144000" h="595629">
                  <a:moveTo>
                    <a:pt x="7624774" y="9524"/>
                  </a:moveTo>
                  <a:lnTo>
                    <a:pt x="8000999" y="128574"/>
                  </a:lnTo>
                  <a:lnTo>
                    <a:pt x="8391524" y="128574"/>
                  </a:lnTo>
                  <a:lnTo>
                    <a:pt x="8772524" y="128574"/>
                  </a:lnTo>
                  <a:lnTo>
                    <a:pt x="9143999" y="412904"/>
                  </a:lnTo>
                </a:path>
              </a:pathLst>
            </a:custGeom>
            <a:noFill/>
            <a:ln w="9524">
              <a:solidFill>
                <a:srgbClr val="3C78D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1" name="object 9"/>
            <p:cNvSpPr/>
            <p:nvPr/>
          </p:nvSpPr>
          <p:spPr>
            <a:xfrm>
              <a:off x="0" y="4443480"/>
              <a:ext cx="9143280" cy="642600"/>
            </a:xfrm>
            <a:custGeom>
              <a:avLst/>
              <a:gdLst>
                <a:gd name="textAreaLeft" fmla="*/ 0 w 9143280"/>
                <a:gd name="textAreaRight" fmla="*/ 9144000 w 9143280"/>
                <a:gd name="textAreaTop" fmla="*/ 0 h 642600"/>
                <a:gd name="textAreaBottom" fmla="*/ 643320 h 642600"/>
              </a:gdLst>
              <a:ahLst/>
              <a:cxnLst/>
              <a:rect l="textAreaLeft" t="textAreaTop" r="textAreaRight" b="textAreaBottom"/>
              <a:pathLst>
                <a:path w="9144000" h="643254">
                  <a:moveTo>
                    <a:pt x="14160" y="182867"/>
                  </a:moveTo>
                  <a:lnTo>
                    <a:pt x="11150" y="175628"/>
                  </a:lnTo>
                  <a:lnTo>
                    <a:pt x="469" y="164934"/>
                  </a:lnTo>
                  <a:lnTo>
                    <a:pt x="0" y="164744"/>
                  </a:lnTo>
                  <a:lnTo>
                    <a:pt x="0" y="214503"/>
                  </a:lnTo>
                  <a:lnTo>
                    <a:pt x="5803" y="210578"/>
                  </a:lnTo>
                  <a:lnTo>
                    <a:pt x="11912" y="201523"/>
                  </a:lnTo>
                  <a:lnTo>
                    <a:pt x="14160" y="190436"/>
                  </a:lnTo>
                  <a:lnTo>
                    <a:pt x="14160" y="182867"/>
                  </a:lnTo>
                  <a:close/>
                </a:path>
                <a:path w="9144000" h="643254">
                  <a:moveTo>
                    <a:pt x="409448" y="540054"/>
                  </a:moveTo>
                  <a:lnTo>
                    <a:pt x="406438" y="532815"/>
                  </a:lnTo>
                  <a:lnTo>
                    <a:pt x="395757" y="522122"/>
                  </a:lnTo>
                  <a:lnTo>
                    <a:pt x="388505" y="519112"/>
                  </a:lnTo>
                  <a:lnTo>
                    <a:pt x="380949" y="519112"/>
                  </a:lnTo>
                  <a:lnTo>
                    <a:pt x="369849" y="521360"/>
                  </a:lnTo>
                  <a:lnTo>
                    <a:pt x="360794" y="527469"/>
                  </a:lnTo>
                  <a:lnTo>
                    <a:pt x="354685" y="536524"/>
                  </a:lnTo>
                  <a:lnTo>
                    <a:pt x="352437" y="547624"/>
                  </a:lnTo>
                  <a:lnTo>
                    <a:pt x="354685" y="558711"/>
                  </a:lnTo>
                  <a:lnTo>
                    <a:pt x="360794" y="567766"/>
                  </a:lnTo>
                  <a:lnTo>
                    <a:pt x="369849" y="573874"/>
                  </a:lnTo>
                  <a:lnTo>
                    <a:pt x="380949" y="576122"/>
                  </a:lnTo>
                  <a:lnTo>
                    <a:pt x="392036" y="573874"/>
                  </a:lnTo>
                  <a:lnTo>
                    <a:pt x="401091" y="567766"/>
                  </a:lnTo>
                  <a:lnTo>
                    <a:pt x="407200" y="558711"/>
                  </a:lnTo>
                  <a:lnTo>
                    <a:pt x="409448" y="547624"/>
                  </a:lnTo>
                  <a:lnTo>
                    <a:pt x="409448" y="540054"/>
                  </a:lnTo>
                  <a:close/>
                </a:path>
                <a:path w="9144000" h="643254">
                  <a:moveTo>
                    <a:pt x="790448" y="549579"/>
                  </a:moveTo>
                  <a:lnTo>
                    <a:pt x="787438" y="542340"/>
                  </a:lnTo>
                  <a:lnTo>
                    <a:pt x="776757" y="531647"/>
                  </a:lnTo>
                  <a:lnTo>
                    <a:pt x="769505" y="528637"/>
                  </a:lnTo>
                  <a:lnTo>
                    <a:pt x="761949" y="528637"/>
                  </a:lnTo>
                  <a:lnTo>
                    <a:pt x="750849" y="530885"/>
                  </a:lnTo>
                  <a:lnTo>
                    <a:pt x="741794" y="536994"/>
                  </a:lnTo>
                  <a:lnTo>
                    <a:pt x="735685" y="546049"/>
                  </a:lnTo>
                  <a:lnTo>
                    <a:pt x="733437" y="557149"/>
                  </a:lnTo>
                  <a:lnTo>
                    <a:pt x="735685" y="568236"/>
                  </a:lnTo>
                  <a:lnTo>
                    <a:pt x="741794" y="577291"/>
                  </a:lnTo>
                  <a:lnTo>
                    <a:pt x="750849" y="583399"/>
                  </a:lnTo>
                  <a:lnTo>
                    <a:pt x="761949" y="585647"/>
                  </a:lnTo>
                  <a:lnTo>
                    <a:pt x="773036" y="583399"/>
                  </a:lnTo>
                  <a:lnTo>
                    <a:pt x="782091" y="577291"/>
                  </a:lnTo>
                  <a:lnTo>
                    <a:pt x="788200" y="568236"/>
                  </a:lnTo>
                  <a:lnTo>
                    <a:pt x="790448" y="557149"/>
                  </a:lnTo>
                  <a:lnTo>
                    <a:pt x="790448" y="549579"/>
                  </a:lnTo>
                  <a:close/>
                </a:path>
                <a:path w="9144000" h="643254">
                  <a:moveTo>
                    <a:pt x="1171448" y="478142"/>
                  </a:moveTo>
                  <a:lnTo>
                    <a:pt x="1168438" y="470903"/>
                  </a:lnTo>
                  <a:lnTo>
                    <a:pt x="1157757" y="460209"/>
                  </a:lnTo>
                  <a:lnTo>
                    <a:pt x="1150505" y="457200"/>
                  </a:lnTo>
                  <a:lnTo>
                    <a:pt x="1142949" y="457200"/>
                  </a:lnTo>
                  <a:lnTo>
                    <a:pt x="1131849" y="459447"/>
                  </a:lnTo>
                  <a:lnTo>
                    <a:pt x="1122794" y="465556"/>
                  </a:lnTo>
                  <a:lnTo>
                    <a:pt x="1116685" y="474611"/>
                  </a:lnTo>
                  <a:lnTo>
                    <a:pt x="1114437" y="485711"/>
                  </a:lnTo>
                  <a:lnTo>
                    <a:pt x="1116685" y="496798"/>
                  </a:lnTo>
                  <a:lnTo>
                    <a:pt x="1122794" y="505853"/>
                  </a:lnTo>
                  <a:lnTo>
                    <a:pt x="1131849" y="511962"/>
                  </a:lnTo>
                  <a:lnTo>
                    <a:pt x="1142949" y="514210"/>
                  </a:lnTo>
                  <a:lnTo>
                    <a:pt x="1154036" y="511962"/>
                  </a:lnTo>
                  <a:lnTo>
                    <a:pt x="1163091" y="505853"/>
                  </a:lnTo>
                  <a:lnTo>
                    <a:pt x="1169200" y="496798"/>
                  </a:lnTo>
                  <a:lnTo>
                    <a:pt x="1171448" y="485711"/>
                  </a:lnTo>
                  <a:lnTo>
                    <a:pt x="1171448" y="478142"/>
                  </a:lnTo>
                  <a:close/>
                </a:path>
                <a:path w="9144000" h="643254">
                  <a:moveTo>
                    <a:pt x="1552448" y="606729"/>
                  </a:moveTo>
                  <a:lnTo>
                    <a:pt x="1549438" y="599490"/>
                  </a:lnTo>
                  <a:lnTo>
                    <a:pt x="1538757" y="588797"/>
                  </a:lnTo>
                  <a:lnTo>
                    <a:pt x="1531505" y="585787"/>
                  </a:lnTo>
                  <a:lnTo>
                    <a:pt x="1523949" y="585787"/>
                  </a:lnTo>
                  <a:lnTo>
                    <a:pt x="1512849" y="588035"/>
                  </a:lnTo>
                  <a:lnTo>
                    <a:pt x="1503794" y="594144"/>
                  </a:lnTo>
                  <a:lnTo>
                    <a:pt x="1497685" y="603199"/>
                  </a:lnTo>
                  <a:lnTo>
                    <a:pt x="1495437" y="614299"/>
                  </a:lnTo>
                  <a:lnTo>
                    <a:pt x="1497685" y="625386"/>
                  </a:lnTo>
                  <a:lnTo>
                    <a:pt x="1503794" y="634441"/>
                  </a:lnTo>
                  <a:lnTo>
                    <a:pt x="1512849" y="640549"/>
                  </a:lnTo>
                  <a:lnTo>
                    <a:pt x="1523949" y="642797"/>
                  </a:lnTo>
                  <a:lnTo>
                    <a:pt x="1535036" y="640549"/>
                  </a:lnTo>
                  <a:lnTo>
                    <a:pt x="1544091" y="634441"/>
                  </a:lnTo>
                  <a:lnTo>
                    <a:pt x="1550200" y="625386"/>
                  </a:lnTo>
                  <a:lnTo>
                    <a:pt x="1552448" y="614299"/>
                  </a:lnTo>
                  <a:lnTo>
                    <a:pt x="1552448" y="606729"/>
                  </a:lnTo>
                  <a:close/>
                </a:path>
                <a:path w="9144000" h="643254">
                  <a:moveTo>
                    <a:pt x="1933448" y="411467"/>
                  </a:moveTo>
                  <a:lnTo>
                    <a:pt x="1930438" y="404228"/>
                  </a:lnTo>
                  <a:lnTo>
                    <a:pt x="1919757" y="393534"/>
                  </a:lnTo>
                  <a:lnTo>
                    <a:pt x="1912505" y="390525"/>
                  </a:lnTo>
                  <a:lnTo>
                    <a:pt x="1904949" y="390525"/>
                  </a:lnTo>
                  <a:lnTo>
                    <a:pt x="1893849" y="392772"/>
                  </a:lnTo>
                  <a:lnTo>
                    <a:pt x="1884794" y="398881"/>
                  </a:lnTo>
                  <a:lnTo>
                    <a:pt x="1878685" y="407936"/>
                  </a:lnTo>
                  <a:lnTo>
                    <a:pt x="1876437" y="419036"/>
                  </a:lnTo>
                  <a:lnTo>
                    <a:pt x="1878685" y="430123"/>
                  </a:lnTo>
                  <a:lnTo>
                    <a:pt x="1884794" y="439178"/>
                  </a:lnTo>
                  <a:lnTo>
                    <a:pt x="1893849" y="445287"/>
                  </a:lnTo>
                  <a:lnTo>
                    <a:pt x="1904949" y="447535"/>
                  </a:lnTo>
                  <a:lnTo>
                    <a:pt x="1916036" y="445287"/>
                  </a:lnTo>
                  <a:lnTo>
                    <a:pt x="1925091" y="439178"/>
                  </a:lnTo>
                  <a:lnTo>
                    <a:pt x="1931200" y="430123"/>
                  </a:lnTo>
                  <a:lnTo>
                    <a:pt x="1933448" y="419036"/>
                  </a:lnTo>
                  <a:lnTo>
                    <a:pt x="1933448" y="411467"/>
                  </a:lnTo>
                  <a:close/>
                </a:path>
                <a:path w="9144000" h="643254">
                  <a:moveTo>
                    <a:pt x="2314448" y="406704"/>
                  </a:moveTo>
                  <a:lnTo>
                    <a:pt x="2311438" y="399465"/>
                  </a:lnTo>
                  <a:lnTo>
                    <a:pt x="2300757" y="388772"/>
                  </a:lnTo>
                  <a:lnTo>
                    <a:pt x="2293505" y="385762"/>
                  </a:lnTo>
                  <a:lnTo>
                    <a:pt x="2285949" y="385762"/>
                  </a:lnTo>
                  <a:lnTo>
                    <a:pt x="2274849" y="388010"/>
                  </a:lnTo>
                  <a:lnTo>
                    <a:pt x="2265794" y="394119"/>
                  </a:lnTo>
                  <a:lnTo>
                    <a:pt x="2259685" y="403174"/>
                  </a:lnTo>
                  <a:lnTo>
                    <a:pt x="2257437" y="414274"/>
                  </a:lnTo>
                  <a:lnTo>
                    <a:pt x="2259685" y="425361"/>
                  </a:lnTo>
                  <a:lnTo>
                    <a:pt x="2265794" y="434416"/>
                  </a:lnTo>
                  <a:lnTo>
                    <a:pt x="2274849" y="440524"/>
                  </a:lnTo>
                  <a:lnTo>
                    <a:pt x="2285949" y="442772"/>
                  </a:lnTo>
                  <a:lnTo>
                    <a:pt x="2297036" y="440524"/>
                  </a:lnTo>
                  <a:lnTo>
                    <a:pt x="2306091" y="434416"/>
                  </a:lnTo>
                  <a:lnTo>
                    <a:pt x="2312200" y="425361"/>
                  </a:lnTo>
                  <a:lnTo>
                    <a:pt x="2314448" y="414274"/>
                  </a:lnTo>
                  <a:lnTo>
                    <a:pt x="2314448" y="406704"/>
                  </a:lnTo>
                  <a:close/>
                </a:path>
                <a:path w="9144000" h="643254">
                  <a:moveTo>
                    <a:pt x="2695448" y="125717"/>
                  </a:moveTo>
                  <a:lnTo>
                    <a:pt x="2692438" y="118478"/>
                  </a:lnTo>
                  <a:lnTo>
                    <a:pt x="2681757" y="107784"/>
                  </a:lnTo>
                  <a:lnTo>
                    <a:pt x="2674505" y="104775"/>
                  </a:lnTo>
                  <a:lnTo>
                    <a:pt x="2666949" y="104775"/>
                  </a:lnTo>
                  <a:lnTo>
                    <a:pt x="2655849" y="107022"/>
                  </a:lnTo>
                  <a:lnTo>
                    <a:pt x="2646794" y="113131"/>
                  </a:lnTo>
                  <a:lnTo>
                    <a:pt x="2640685" y="122186"/>
                  </a:lnTo>
                  <a:lnTo>
                    <a:pt x="2638437" y="133286"/>
                  </a:lnTo>
                  <a:lnTo>
                    <a:pt x="2640685" y="144373"/>
                  </a:lnTo>
                  <a:lnTo>
                    <a:pt x="2646794" y="153428"/>
                  </a:lnTo>
                  <a:lnTo>
                    <a:pt x="2655849" y="159537"/>
                  </a:lnTo>
                  <a:lnTo>
                    <a:pt x="2666949" y="161785"/>
                  </a:lnTo>
                  <a:lnTo>
                    <a:pt x="2678036" y="159537"/>
                  </a:lnTo>
                  <a:lnTo>
                    <a:pt x="2687091" y="153428"/>
                  </a:lnTo>
                  <a:lnTo>
                    <a:pt x="2693200" y="144373"/>
                  </a:lnTo>
                  <a:lnTo>
                    <a:pt x="2695448" y="133286"/>
                  </a:lnTo>
                  <a:lnTo>
                    <a:pt x="2695448" y="125717"/>
                  </a:lnTo>
                  <a:close/>
                </a:path>
                <a:path w="9144000" h="643254">
                  <a:moveTo>
                    <a:pt x="3076448" y="192392"/>
                  </a:moveTo>
                  <a:lnTo>
                    <a:pt x="3073438" y="185153"/>
                  </a:lnTo>
                  <a:lnTo>
                    <a:pt x="3062757" y="174459"/>
                  </a:lnTo>
                  <a:lnTo>
                    <a:pt x="3055505" y="171450"/>
                  </a:lnTo>
                  <a:lnTo>
                    <a:pt x="3047949" y="171450"/>
                  </a:lnTo>
                  <a:lnTo>
                    <a:pt x="3036849" y="173697"/>
                  </a:lnTo>
                  <a:lnTo>
                    <a:pt x="3027794" y="179806"/>
                  </a:lnTo>
                  <a:lnTo>
                    <a:pt x="3021685" y="188861"/>
                  </a:lnTo>
                  <a:lnTo>
                    <a:pt x="3019437" y="199961"/>
                  </a:lnTo>
                  <a:lnTo>
                    <a:pt x="3021685" y="211048"/>
                  </a:lnTo>
                  <a:lnTo>
                    <a:pt x="3027794" y="220103"/>
                  </a:lnTo>
                  <a:lnTo>
                    <a:pt x="3036849" y="226212"/>
                  </a:lnTo>
                  <a:lnTo>
                    <a:pt x="3047949" y="228460"/>
                  </a:lnTo>
                  <a:lnTo>
                    <a:pt x="3059036" y="226212"/>
                  </a:lnTo>
                  <a:lnTo>
                    <a:pt x="3068091" y="220103"/>
                  </a:lnTo>
                  <a:lnTo>
                    <a:pt x="3074200" y="211048"/>
                  </a:lnTo>
                  <a:lnTo>
                    <a:pt x="3076448" y="199961"/>
                  </a:lnTo>
                  <a:lnTo>
                    <a:pt x="3076448" y="192392"/>
                  </a:lnTo>
                  <a:close/>
                </a:path>
                <a:path w="9144000" h="643254">
                  <a:moveTo>
                    <a:pt x="3457448" y="192392"/>
                  </a:moveTo>
                  <a:lnTo>
                    <a:pt x="3454438" y="185153"/>
                  </a:lnTo>
                  <a:lnTo>
                    <a:pt x="3443757" y="174459"/>
                  </a:lnTo>
                  <a:lnTo>
                    <a:pt x="3436505" y="171450"/>
                  </a:lnTo>
                  <a:lnTo>
                    <a:pt x="3428949" y="171450"/>
                  </a:lnTo>
                  <a:lnTo>
                    <a:pt x="3417849" y="173697"/>
                  </a:lnTo>
                  <a:lnTo>
                    <a:pt x="3408794" y="179806"/>
                  </a:lnTo>
                  <a:lnTo>
                    <a:pt x="3402685" y="188861"/>
                  </a:lnTo>
                  <a:lnTo>
                    <a:pt x="3400437" y="199961"/>
                  </a:lnTo>
                  <a:lnTo>
                    <a:pt x="3402685" y="211048"/>
                  </a:lnTo>
                  <a:lnTo>
                    <a:pt x="3408794" y="220103"/>
                  </a:lnTo>
                  <a:lnTo>
                    <a:pt x="3417849" y="226212"/>
                  </a:lnTo>
                  <a:lnTo>
                    <a:pt x="3428949" y="228460"/>
                  </a:lnTo>
                  <a:lnTo>
                    <a:pt x="3440036" y="226212"/>
                  </a:lnTo>
                  <a:lnTo>
                    <a:pt x="3449091" y="220103"/>
                  </a:lnTo>
                  <a:lnTo>
                    <a:pt x="3455200" y="211048"/>
                  </a:lnTo>
                  <a:lnTo>
                    <a:pt x="3457448" y="199961"/>
                  </a:lnTo>
                  <a:lnTo>
                    <a:pt x="3457448" y="192392"/>
                  </a:lnTo>
                  <a:close/>
                </a:path>
                <a:path w="9144000" h="643254">
                  <a:moveTo>
                    <a:pt x="3838448" y="525767"/>
                  </a:moveTo>
                  <a:lnTo>
                    <a:pt x="3835438" y="518528"/>
                  </a:lnTo>
                  <a:lnTo>
                    <a:pt x="3824757" y="507834"/>
                  </a:lnTo>
                  <a:lnTo>
                    <a:pt x="3817505" y="504825"/>
                  </a:lnTo>
                  <a:lnTo>
                    <a:pt x="3809949" y="504825"/>
                  </a:lnTo>
                  <a:lnTo>
                    <a:pt x="3798849" y="507072"/>
                  </a:lnTo>
                  <a:lnTo>
                    <a:pt x="3789794" y="513181"/>
                  </a:lnTo>
                  <a:lnTo>
                    <a:pt x="3783685" y="522236"/>
                  </a:lnTo>
                  <a:lnTo>
                    <a:pt x="3781437" y="533336"/>
                  </a:lnTo>
                  <a:lnTo>
                    <a:pt x="3783685" y="544423"/>
                  </a:lnTo>
                  <a:lnTo>
                    <a:pt x="3789794" y="553478"/>
                  </a:lnTo>
                  <a:lnTo>
                    <a:pt x="3798849" y="559587"/>
                  </a:lnTo>
                  <a:lnTo>
                    <a:pt x="3809949" y="561835"/>
                  </a:lnTo>
                  <a:lnTo>
                    <a:pt x="3821036" y="559587"/>
                  </a:lnTo>
                  <a:lnTo>
                    <a:pt x="3830091" y="553478"/>
                  </a:lnTo>
                  <a:lnTo>
                    <a:pt x="3836200" y="544423"/>
                  </a:lnTo>
                  <a:lnTo>
                    <a:pt x="3838448" y="533336"/>
                  </a:lnTo>
                  <a:lnTo>
                    <a:pt x="3838448" y="525767"/>
                  </a:lnTo>
                  <a:close/>
                </a:path>
                <a:path w="9144000" h="643254">
                  <a:moveTo>
                    <a:pt x="4219448" y="525767"/>
                  </a:moveTo>
                  <a:lnTo>
                    <a:pt x="4216438" y="518528"/>
                  </a:lnTo>
                  <a:lnTo>
                    <a:pt x="4205757" y="507834"/>
                  </a:lnTo>
                  <a:lnTo>
                    <a:pt x="4198505" y="504825"/>
                  </a:lnTo>
                  <a:lnTo>
                    <a:pt x="4190949" y="504825"/>
                  </a:lnTo>
                  <a:lnTo>
                    <a:pt x="4179849" y="507072"/>
                  </a:lnTo>
                  <a:lnTo>
                    <a:pt x="4170794" y="513181"/>
                  </a:lnTo>
                  <a:lnTo>
                    <a:pt x="4164685" y="522236"/>
                  </a:lnTo>
                  <a:lnTo>
                    <a:pt x="4162437" y="533336"/>
                  </a:lnTo>
                  <a:lnTo>
                    <a:pt x="4164685" y="544423"/>
                  </a:lnTo>
                  <a:lnTo>
                    <a:pt x="4170794" y="553478"/>
                  </a:lnTo>
                  <a:lnTo>
                    <a:pt x="4179849" y="559587"/>
                  </a:lnTo>
                  <a:lnTo>
                    <a:pt x="4190949" y="561835"/>
                  </a:lnTo>
                  <a:lnTo>
                    <a:pt x="4202036" y="559587"/>
                  </a:lnTo>
                  <a:lnTo>
                    <a:pt x="4211091" y="553478"/>
                  </a:lnTo>
                  <a:lnTo>
                    <a:pt x="4217200" y="544423"/>
                  </a:lnTo>
                  <a:lnTo>
                    <a:pt x="4219448" y="533336"/>
                  </a:lnTo>
                  <a:lnTo>
                    <a:pt x="4219448" y="525767"/>
                  </a:lnTo>
                  <a:close/>
                </a:path>
                <a:path w="9144000" h="643254">
                  <a:moveTo>
                    <a:pt x="4600448" y="244779"/>
                  </a:moveTo>
                  <a:lnTo>
                    <a:pt x="4597438" y="237540"/>
                  </a:lnTo>
                  <a:lnTo>
                    <a:pt x="4586757" y="226847"/>
                  </a:lnTo>
                  <a:lnTo>
                    <a:pt x="4579505" y="223837"/>
                  </a:lnTo>
                  <a:lnTo>
                    <a:pt x="4571949" y="223837"/>
                  </a:lnTo>
                  <a:lnTo>
                    <a:pt x="4560849" y="226085"/>
                  </a:lnTo>
                  <a:lnTo>
                    <a:pt x="4551794" y="232194"/>
                  </a:lnTo>
                  <a:lnTo>
                    <a:pt x="4545685" y="241249"/>
                  </a:lnTo>
                  <a:lnTo>
                    <a:pt x="4543437" y="252349"/>
                  </a:lnTo>
                  <a:lnTo>
                    <a:pt x="4545685" y="263436"/>
                  </a:lnTo>
                  <a:lnTo>
                    <a:pt x="4551794" y="272491"/>
                  </a:lnTo>
                  <a:lnTo>
                    <a:pt x="4560849" y="278599"/>
                  </a:lnTo>
                  <a:lnTo>
                    <a:pt x="4571949" y="280847"/>
                  </a:lnTo>
                  <a:lnTo>
                    <a:pt x="4583036" y="278599"/>
                  </a:lnTo>
                  <a:lnTo>
                    <a:pt x="4592091" y="272491"/>
                  </a:lnTo>
                  <a:lnTo>
                    <a:pt x="4598200" y="263436"/>
                  </a:lnTo>
                  <a:lnTo>
                    <a:pt x="4600448" y="252349"/>
                  </a:lnTo>
                  <a:lnTo>
                    <a:pt x="4600448" y="244779"/>
                  </a:lnTo>
                  <a:close/>
                </a:path>
                <a:path w="9144000" h="643254">
                  <a:moveTo>
                    <a:pt x="4981448" y="120954"/>
                  </a:moveTo>
                  <a:lnTo>
                    <a:pt x="4978438" y="113715"/>
                  </a:lnTo>
                  <a:lnTo>
                    <a:pt x="4967757" y="103022"/>
                  </a:lnTo>
                  <a:lnTo>
                    <a:pt x="4960505" y="100012"/>
                  </a:lnTo>
                  <a:lnTo>
                    <a:pt x="4952949" y="100012"/>
                  </a:lnTo>
                  <a:lnTo>
                    <a:pt x="4941849" y="102260"/>
                  </a:lnTo>
                  <a:lnTo>
                    <a:pt x="4932794" y="108369"/>
                  </a:lnTo>
                  <a:lnTo>
                    <a:pt x="4926685" y="117424"/>
                  </a:lnTo>
                  <a:lnTo>
                    <a:pt x="4924437" y="128524"/>
                  </a:lnTo>
                  <a:lnTo>
                    <a:pt x="4926685" y="139611"/>
                  </a:lnTo>
                  <a:lnTo>
                    <a:pt x="4932794" y="148666"/>
                  </a:lnTo>
                  <a:lnTo>
                    <a:pt x="4941849" y="154774"/>
                  </a:lnTo>
                  <a:lnTo>
                    <a:pt x="4952949" y="157022"/>
                  </a:lnTo>
                  <a:lnTo>
                    <a:pt x="4964036" y="154774"/>
                  </a:lnTo>
                  <a:lnTo>
                    <a:pt x="4973091" y="148666"/>
                  </a:lnTo>
                  <a:lnTo>
                    <a:pt x="4979200" y="139611"/>
                  </a:lnTo>
                  <a:lnTo>
                    <a:pt x="4981448" y="128524"/>
                  </a:lnTo>
                  <a:lnTo>
                    <a:pt x="4981448" y="120954"/>
                  </a:lnTo>
                  <a:close/>
                </a:path>
                <a:path w="9144000" h="643254">
                  <a:moveTo>
                    <a:pt x="5362448" y="349554"/>
                  </a:moveTo>
                  <a:lnTo>
                    <a:pt x="5359438" y="342315"/>
                  </a:lnTo>
                  <a:lnTo>
                    <a:pt x="5348757" y="331622"/>
                  </a:lnTo>
                  <a:lnTo>
                    <a:pt x="5341505" y="328612"/>
                  </a:lnTo>
                  <a:lnTo>
                    <a:pt x="5333949" y="328612"/>
                  </a:lnTo>
                  <a:lnTo>
                    <a:pt x="5322849" y="330860"/>
                  </a:lnTo>
                  <a:lnTo>
                    <a:pt x="5313794" y="336969"/>
                  </a:lnTo>
                  <a:lnTo>
                    <a:pt x="5307685" y="346024"/>
                  </a:lnTo>
                  <a:lnTo>
                    <a:pt x="5305437" y="357124"/>
                  </a:lnTo>
                  <a:lnTo>
                    <a:pt x="5307685" y="368211"/>
                  </a:lnTo>
                  <a:lnTo>
                    <a:pt x="5313794" y="377266"/>
                  </a:lnTo>
                  <a:lnTo>
                    <a:pt x="5322849" y="383374"/>
                  </a:lnTo>
                  <a:lnTo>
                    <a:pt x="5333949" y="385622"/>
                  </a:lnTo>
                  <a:lnTo>
                    <a:pt x="5345036" y="383374"/>
                  </a:lnTo>
                  <a:lnTo>
                    <a:pt x="5354091" y="377266"/>
                  </a:lnTo>
                  <a:lnTo>
                    <a:pt x="5360200" y="368211"/>
                  </a:lnTo>
                  <a:lnTo>
                    <a:pt x="5362448" y="357124"/>
                  </a:lnTo>
                  <a:lnTo>
                    <a:pt x="5362448" y="349554"/>
                  </a:lnTo>
                  <a:close/>
                </a:path>
                <a:path w="9144000" h="643254">
                  <a:moveTo>
                    <a:pt x="5743448" y="349554"/>
                  </a:moveTo>
                  <a:lnTo>
                    <a:pt x="5740438" y="342315"/>
                  </a:lnTo>
                  <a:lnTo>
                    <a:pt x="5729757" y="331622"/>
                  </a:lnTo>
                  <a:lnTo>
                    <a:pt x="5722505" y="328612"/>
                  </a:lnTo>
                  <a:lnTo>
                    <a:pt x="5714949" y="328612"/>
                  </a:lnTo>
                  <a:lnTo>
                    <a:pt x="5703849" y="330860"/>
                  </a:lnTo>
                  <a:lnTo>
                    <a:pt x="5694794" y="336969"/>
                  </a:lnTo>
                  <a:lnTo>
                    <a:pt x="5688685" y="346024"/>
                  </a:lnTo>
                  <a:lnTo>
                    <a:pt x="5686437" y="357124"/>
                  </a:lnTo>
                  <a:lnTo>
                    <a:pt x="5688685" y="368211"/>
                  </a:lnTo>
                  <a:lnTo>
                    <a:pt x="5694794" y="377266"/>
                  </a:lnTo>
                  <a:lnTo>
                    <a:pt x="5703849" y="383374"/>
                  </a:lnTo>
                  <a:lnTo>
                    <a:pt x="5714949" y="385622"/>
                  </a:lnTo>
                  <a:lnTo>
                    <a:pt x="5726036" y="383374"/>
                  </a:lnTo>
                  <a:lnTo>
                    <a:pt x="5735091" y="377266"/>
                  </a:lnTo>
                  <a:lnTo>
                    <a:pt x="5741200" y="368211"/>
                  </a:lnTo>
                  <a:lnTo>
                    <a:pt x="5743448" y="357124"/>
                  </a:lnTo>
                  <a:lnTo>
                    <a:pt x="5743448" y="349554"/>
                  </a:lnTo>
                  <a:close/>
                </a:path>
                <a:path w="9144000" h="643254">
                  <a:moveTo>
                    <a:pt x="6124448" y="425754"/>
                  </a:moveTo>
                  <a:lnTo>
                    <a:pt x="6121438" y="418515"/>
                  </a:lnTo>
                  <a:lnTo>
                    <a:pt x="6110757" y="407822"/>
                  </a:lnTo>
                  <a:lnTo>
                    <a:pt x="6103505" y="404812"/>
                  </a:lnTo>
                  <a:lnTo>
                    <a:pt x="6095949" y="404812"/>
                  </a:lnTo>
                  <a:lnTo>
                    <a:pt x="6084849" y="407060"/>
                  </a:lnTo>
                  <a:lnTo>
                    <a:pt x="6075794" y="413169"/>
                  </a:lnTo>
                  <a:lnTo>
                    <a:pt x="6069685" y="422224"/>
                  </a:lnTo>
                  <a:lnTo>
                    <a:pt x="6067437" y="433324"/>
                  </a:lnTo>
                  <a:lnTo>
                    <a:pt x="6069685" y="444411"/>
                  </a:lnTo>
                  <a:lnTo>
                    <a:pt x="6075794" y="453466"/>
                  </a:lnTo>
                  <a:lnTo>
                    <a:pt x="6084849" y="459574"/>
                  </a:lnTo>
                  <a:lnTo>
                    <a:pt x="6095949" y="461822"/>
                  </a:lnTo>
                  <a:lnTo>
                    <a:pt x="6107036" y="459574"/>
                  </a:lnTo>
                  <a:lnTo>
                    <a:pt x="6116091" y="453466"/>
                  </a:lnTo>
                  <a:lnTo>
                    <a:pt x="6122200" y="444411"/>
                  </a:lnTo>
                  <a:lnTo>
                    <a:pt x="6124448" y="433324"/>
                  </a:lnTo>
                  <a:lnTo>
                    <a:pt x="6124448" y="425754"/>
                  </a:lnTo>
                  <a:close/>
                </a:path>
                <a:path w="9144000" h="643254">
                  <a:moveTo>
                    <a:pt x="6505448" y="306692"/>
                  </a:moveTo>
                  <a:lnTo>
                    <a:pt x="6502438" y="299453"/>
                  </a:lnTo>
                  <a:lnTo>
                    <a:pt x="6491757" y="288759"/>
                  </a:lnTo>
                  <a:lnTo>
                    <a:pt x="6484506" y="285750"/>
                  </a:lnTo>
                  <a:lnTo>
                    <a:pt x="6476949" y="285750"/>
                  </a:lnTo>
                  <a:lnTo>
                    <a:pt x="6465849" y="287997"/>
                  </a:lnTo>
                  <a:lnTo>
                    <a:pt x="6456794" y="294106"/>
                  </a:lnTo>
                  <a:lnTo>
                    <a:pt x="6450685" y="303161"/>
                  </a:lnTo>
                  <a:lnTo>
                    <a:pt x="6448438" y="314261"/>
                  </a:lnTo>
                  <a:lnTo>
                    <a:pt x="6450685" y="325348"/>
                  </a:lnTo>
                  <a:lnTo>
                    <a:pt x="6456794" y="334403"/>
                  </a:lnTo>
                  <a:lnTo>
                    <a:pt x="6465849" y="340512"/>
                  </a:lnTo>
                  <a:lnTo>
                    <a:pt x="6476949" y="342760"/>
                  </a:lnTo>
                  <a:lnTo>
                    <a:pt x="6488036" y="340512"/>
                  </a:lnTo>
                  <a:lnTo>
                    <a:pt x="6497091" y="334403"/>
                  </a:lnTo>
                  <a:lnTo>
                    <a:pt x="6503200" y="325348"/>
                  </a:lnTo>
                  <a:lnTo>
                    <a:pt x="6505448" y="314261"/>
                  </a:lnTo>
                  <a:lnTo>
                    <a:pt x="6505448" y="306692"/>
                  </a:lnTo>
                  <a:close/>
                </a:path>
                <a:path w="9144000" h="643254">
                  <a:moveTo>
                    <a:pt x="6886448" y="601967"/>
                  </a:moveTo>
                  <a:lnTo>
                    <a:pt x="6883438" y="594728"/>
                  </a:lnTo>
                  <a:lnTo>
                    <a:pt x="6872757" y="584034"/>
                  </a:lnTo>
                  <a:lnTo>
                    <a:pt x="6865506" y="581025"/>
                  </a:lnTo>
                  <a:lnTo>
                    <a:pt x="6857949" y="581025"/>
                  </a:lnTo>
                  <a:lnTo>
                    <a:pt x="6846849" y="583272"/>
                  </a:lnTo>
                  <a:lnTo>
                    <a:pt x="6837794" y="589381"/>
                  </a:lnTo>
                  <a:lnTo>
                    <a:pt x="6831685" y="598436"/>
                  </a:lnTo>
                  <a:lnTo>
                    <a:pt x="6829438" y="609536"/>
                  </a:lnTo>
                  <a:lnTo>
                    <a:pt x="6831685" y="620623"/>
                  </a:lnTo>
                  <a:lnTo>
                    <a:pt x="6837794" y="629678"/>
                  </a:lnTo>
                  <a:lnTo>
                    <a:pt x="6846849" y="635787"/>
                  </a:lnTo>
                  <a:lnTo>
                    <a:pt x="6857949" y="638035"/>
                  </a:lnTo>
                  <a:lnTo>
                    <a:pt x="6869036" y="635787"/>
                  </a:lnTo>
                  <a:lnTo>
                    <a:pt x="6878091" y="629678"/>
                  </a:lnTo>
                  <a:lnTo>
                    <a:pt x="6884200" y="620623"/>
                  </a:lnTo>
                  <a:lnTo>
                    <a:pt x="6886448" y="609536"/>
                  </a:lnTo>
                  <a:lnTo>
                    <a:pt x="6886448" y="601967"/>
                  </a:lnTo>
                  <a:close/>
                </a:path>
                <a:path w="9144000" h="643254">
                  <a:moveTo>
                    <a:pt x="7267448" y="601967"/>
                  </a:moveTo>
                  <a:lnTo>
                    <a:pt x="7264438" y="594728"/>
                  </a:lnTo>
                  <a:lnTo>
                    <a:pt x="7253757" y="584034"/>
                  </a:lnTo>
                  <a:lnTo>
                    <a:pt x="7246506" y="581025"/>
                  </a:lnTo>
                  <a:lnTo>
                    <a:pt x="7238949" y="581025"/>
                  </a:lnTo>
                  <a:lnTo>
                    <a:pt x="7227849" y="583272"/>
                  </a:lnTo>
                  <a:lnTo>
                    <a:pt x="7218794" y="589381"/>
                  </a:lnTo>
                  <a:lnTo>
                    <a:pt x="7212685" y="598436"/>
                  </a:lnTo>
                  <a:lnTo>
                    <a:pt x="7210438" y="609536"/>
                  </a:lnTo>
                  <a:lnTo>
                    <a:pt x="7212685" y="620623"/>
                  </a:lnTo>
                  <a:lnTo>
                    <a:pt x="7218794" y="629678"/>
                  </a:lnTo>
                  <a:lnTo>
                    <a:pt x="7227849" y="635787"/>
                  </a:lnTo>
                  <a:lnTo>
                    <a:pt x="7238949" y="638035"/>
                  </a:lnTo>
                  <a:lnTo>
                    <a:pt x="7250036" y="635787"/>
                  </a:lnTo>
                  <a:lnTo>
                    <a:pt x="7259091" y="629678"/>
                  </a:lnTo>
                  <a:lnTo>
                    <a:pt x="7265200" y="620623"/>
                  </a:lnTo>
                  <a:lnTo>
                    <a:pt x="7267448" y="609536"/>
                  </a:lnTo>
                  <a:lnTo>
                    <a:pt x="7267448" y="601967"/>
                  </a:lnTo>
                  <a:close/>
                </a:path>
                <a:path w="9144000" h="643254">
                  <a:moveTo>
                    <a:pt x="7648448" y="20942"/>
                  </a:moveTo>
                  <a:lnTo>
                    <a:pt x="7645438" y="13703"/>
                  </a:lnTo>
                  <a:lnTo>
                    <a:pt x="7634757" y="3009"/>
                  </a:lnTo>
                  <a:lnTo>
                    <a:pt x="7627506" y="0"/>
                  </a:lnTo>
                  <a:lnTo>
                    <a:pt x="7619949" y="0"/>
                  </a:lnTo>
                  <a:lnTo>
                    <a:pt x="7608849" y="2247"/>
                  </a:lnTo>
                  <a:lnTo>
                    <a:pt x="7599794" y="8356"/>
                  </a:lnTo>
                  <a:lnTo>
                    <a:pt x="7593685" y="17411"/>
                  </a:lnTo>
                  <a:lnTo>
                    <a:pt x="7591438" y="28511"/>
                  </a:lnTo>
                  <a:lnTo>
                    <a:pt x="7593685" y="39598"/>
                  </a:lnTo>
                  <a:lnTo>
                    <a:pt x="7599794" y="48653"/>
                  </a:lnTo>
                  <a:lnTo>
                    <a:pt x="7608849" y="54762"/>
                  </a:lnTo>
                  <a:lnTo>
                    <a:pt x="7619949" y="57010"/>
                  </a:lnTo>
                  <a:lnTo>
                    <a:pt x="7631036" y="54762"/>
                  </a:lnTo>
                  <a:lnTo>
                    <a:pt x="7640091" y="48653"/>
                  </a:lnTo>
                  <a:lnTo>
                    <a:pt x="7646200" y="39598"/>
                  </a:lnTo>
                  <a:lnTo>
                    <a:pt x="7648448" y="28511"/>
                  </a:lnTo>
                  <a:lnTo>
                    <a:pt x="7648448" y="20942"/>
                  </a:lnTo>
                  <a:close/>
                </a:path>
                <a:path w="9144000" h="643254">
                  <a:moveTo>
                    <a:pt x="8029448" y="135242"/>
                  </a:moveTo>
                  <a:lnTo>
                    <a:pt x="8026438" y="128003"/>
                  </a:lnTo>
                  <a:lnTo>
                    <a:pt x="8015757" y="117309"/>
                  </a:lnTo>
                  <a:lnTo>
                    <a:pt x="8008506" y="114300"/>
                  </a:lnTo>
                  <a:lnTo>
                    <a:pt x="8000949" y="114300"/>
                  </a:lnTo>
                  <a:lnTo>
                    <a:pt x="7989849" y="116547"/>
                  </a:lnTo>
                  <a:lnTo>
                    <a:pt x="7980794" y="122656"/>
                  </a:lnTo>
                  <a:lnTo>
                    <a:pt x="7974685" y="131711"/>
                  </a:lnTo>
                  <a:lnTo>
                    <a:pt x="7972438" y="142811"/>
                  </a:lnTo>
                  <a:lnTo>
                    <a:pt x="7974685" y="153898"/>
                  </a:lnTo>
                  <a:lnTo>
                    <a:pt x="7980794" y="162953"/>
                  </a:lnTo>
                  <a:lnTo>
                    <a:pt x="7989849" y="169062"/>
                  </a:lnTo>
                  <a:lnTo>
                    <a:pt x="8000949" y="171310"/>
                  </a:lnTo>
                  <a:lnTo>
                    <a:pt x="8012036" y="169062"/>
                  </a:lnTo>
                  <a:lnTo>
                    <a:pt x="8021091" y="162953"/>
                  </a:lnTo>
                  <a:lnTo>
                    <a:pt x="8027200" y="153898"/>
                  </a:lnTo>
                  <a:lnTo>
                    <a:pt x="8029448" y="142811"/>
                  </a:lnTo>
                  <a:lnTo>
                    <a:pt x="8029448" y="135242"/>
                  </a:lnTo>
                  <a:close/>
                </a:path>
                <a:path w="9144000" h="643254">
                  <a:moveTo>
                    <a:pt x="8410448" y="135242"/>
                  </a:moveTo>
                  <a:lnTo>
                    <a:pt x="8407438" y="128003"/>
                  </a:lnTo>
                  <a:lnTo>
                    <a:pt x="8396757" y="117309"/>
                  </a:lnTo>
                  <a:lnTo>
                    <a:pt x="8389506" y="114300"/>
                  </a:lnTo>
                  <a:lnTo>
                    <a:pt x="8381949" y="114300"/>
                  </a:lnTo>
                  <a:lnTo>
                    <a:pt x="8370849" y="116547"/>
                  </a:lnTo>
                  <a:lnTo>
                    <a:pt x="8361794" y="122656"/>
                  </a:lnTo>
                  <a:lnTo>
                    <a:pt x="8355685" y="131711"/>
                  </a:lnTo>
                  <a:lnTo>
                    <a:pt x="8353438" y="142811"/>
                  </a:lnTo>
                  <a:lnTo>
                    <a:pt x="8355685" y="153898"/>
                  </a:lnTo>
                  <a:lnTo>
                    <a:pt x="8361794" y="162953"/>
                  </a:lnTo>
                  <a:lnTo>
                    <a:pt x="8370849" y="169062"/>
                  </a:lnTo>
                  <a:lnTo>
                    <a:pt x="8381949" y="171310"/>
                  </a:lnTo>
                  <a:lnTo>
                    <a:pt x="8393036" y="169062"/>
                  </a:lnTo>
                  <a:lnTo>
                    <a:pt x="8402091" y="162953"/>
                  </a:lnTo>
                  <a:lnTo>
                    <a:pt x="8408200" y="153898"/>
                  </a:lnTo>
                  <a:lnTo>
                    <a:pt x="8410448" y="142811"/>
                  </a:lnTo>
                  <a:lnTo>
                    <a:pt x="8410448" y="135242"/>
                  </a:lnTo>
                  <a:close/>
                </a:path>
                <a:path w="9144000" h="643254">
                  <a:moveTo>
                    <a:pt x="8791448" y="135242"/>
                  </a:moveTo>
                  <a:lnTo>
                    <a:pt x="8788438" y="128003"/>
                  </a:lnTo>
                  <a:lnTo>
                    <a:pt x="8777757" y="117309"/>
                  </a:lnTo>
                  <a:lnTo>
                    <a:pt x="8770506" y="114300"/>
                  </a:lnTo>
                  <a:lnTo>
                    <a:pt x="8762949" y="114300"/>
                  </a:lnTo>
                  <a:lnTo>
                    <a:pt x="8751849" y="116547"/>
                  </a:lnTo>
                  <a:lnTo>
                    <a:pt x="8742794" y="122656"/>
                  </a:lnTo>
                  <a:lnTo>
                    <a:pt x="8736686" y="131711"/>
                  </a:lnTo>
                  <a:lnTo>
                    <a:pt x="8734438" y="142811"/>
                  </a:lnTo>
                  <a:lnTo>
                    <a:pt x="8736686" y="153898"/>
                  </a:lnTo>
                  <a:lnTo>
                    <a:pt x="8742794" y="162953"/>
                  </a:lnTo>
                  <a:lnTo>
                    <a:pt x="8751849" y="169062"/>
                  </a:lnTo>
                  <a:lnTo>
                    <a:pt x="8762949" y="171310"/>
                  </a:lnTo>
                  <a:lnTo>
                    <a:pt x="8774036" y="169062"/>
                  </a:lnTo>
                  <a:lnTo>
                    <a:pt x="8783091" y="162953"/>
                  </a:lnTo>
                  <a:lnTo>
                    <a:pt x="8789200" y="153898"/>
                  </a:lnTo>
                  <a:lnTo>
                    <a:pt x="8791448" y="142811"/>
                  </a:lnTo>
                  <a:lnTo>
                    <a:pt x="8791448" y="135242"/>
                  </a:lnTo>
                  <a:close/>
                </a:path>
                <a:path w="9144000" h="643254">
                  <a:moveTo>
                    <a:pt x="9144000" y="428231"/>
                  </a:moveTo>
                  <a:lnTo>
                    <a:pt x="9138082" y="432219"/>
                  </a:lnTo>
                  <a:lnTo>
                    <a:pt x="9131973" y="441274"/>
                  </a:lnTo>
                  <a:lnTo>
                    <a:pt x="9129725" y="452374"/>
                  </a:lnTo>
                  <a:lnTo>
                    <a:pt x="9131973" y="463461"/>
                  </a:lnTo>
                  <a:lnTo>
                    <a:pt x="9138082" y="472516"/>
                  </a:lnTo>
                  <a:lnTo>
                    <a:pt x="9144000" y="476504"/>
                  </a:lnTo>
                  <a:lnTo>
                    <a:pt x="9144000" y="428231"/>
                  </a:ln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2" name="object 10"/>
            <p:cNvSpPr/>
            <p:nvPr/>
          </p:nvSpPr>
          <p:spPr>
            <a:xfrm>
              <a:off x="1085760" y="4516200"/>
              <a:ext cx="3924360" cy="469800"/>
            </a:xfrm>
            <a:custGeom>
              <a:avLst/>
              <a:gdLst>
                <a:gd name="textAreaLeft" fmla="*/ 0 w 3924360"/>
                <a:gd name="textAreaRight" fmla="*/ 3925080 w 3924360"/>
                <a:gd name="textAreaTop" fmla="*/ 0 h 469800"/>
                <a:gd name="textAreaBottom" fmla="*/ 470520 h 469800"/>
              </a:gdLst>
              <a:ahLst/>
              <a:cxnLst/>
              <a:rect l="textAreaLeft" t="textAreaTop" r="textAreaRight" b="textAreaBottom"/>
              <a:pathLst>
                <a:path w="3924935" h="470535">
                  <a:moveTo>
                    <a:pt x="1904999" y="127468"/>
                  </a:moveTo>
                  <a:lnTo>
                    <a:pt x="1909502" y="105164"/>
                  </a:lnTo>
                  <a:lnTo>
                    <a:pt x="1921782" y="86950"/>
                  </a:lnTo>
                  <a:lnTo>
                    <a:pt x="1939996" y="74671"/>
                  </a:lnTo>
                  <a:lnTo>
                    <a:pt x="1962299" y="70168"/>
                  </a:lnTo>
                  <a:lnTo>
                    <a:pt x="2002817" y="86950"/>
                  </a:lnTo>
                  <a:lnTo>
                    <a:pt x="2019599" y="127468"/>
                  </a:lnTo>
                  <a:lnTo>
                    <a:pt x="2015097" y="149772"/>
                  </a:lnTo>
                  <a:lnTo>
                    <a:pt x="2002817" y="167985"/>
                  </a:lnTo>
                  <a:lnTo>
                    <a:pt x="1984603" y="180265"/>
                  </a:lnTo>
                  <a:lnTo>
                    <a:pt x="1962299" y="184768"/>
                  </a:lnTo>
                  <a:lnTo>
                    <a:pt x="1939996" y="180265"/>
                  </a:lnTo>
                  <a:lnTo>
                    <a:pt x="1921782" y="167985"/>
                  </a:lnTo>
                  <a:lnTo>
                    <a:pt x="1909502" y="149772"/>
                  </a:lnTo>
                  <a:lnTo>
                    <a:pt x="1904999" y="127468"/>
                  </a:lnTo>
                  <a:close/>
                </a:path>
                <a:path w="3924935" h="470535">
                  <a:moveTo>
                    <a:pt x="0" y="413218"/>
                  </a:moveTo>
                  <a:lnTo>
                    <a:pt x="4502" y="390914"/>
                  </a:lnTo>
                  <a:lnTo>
                    <a:pt x="16782" y="372700"/>
                  </a:lnTo>
                  <a:lnTo>
                    <a:pt x="34996" y="360421"/>
                  </a:lnTo>
                  <a:lnTo>
                    <a:pt x="57299" y="355918"/>
                  </a:lnTo>
                  <a:lnTo>
                    <a:pt x="97817" y="372700"/>
                  </a:lnTo>
                  <a:lnTo>
                    <a:pt x="114599" y="413218"/>
                  </a:lnTo>
                  <a:lnTo>
                    <a:pt x="110097" y="435522"/>
                  </a:lnTo>
                  <a:lnTo>
                    <a:pt x="97817" y="453735"/>
                  </a:lnTo>
                  <a:lnTo>
                    <a:pt x="79603" y="466015"/>
                  </a:lnTo>
                  <a:lnTo>
                    <a:pt x="57299" y="470518"/>
                  </a:lnTo>
                  <a:lnTo>
                    <a:pt x="34996" y="466015"/>
                  </a:lnTo>
                  <a:lnTo>
                    <a:pt x="16782" y="453735"/>
                  </a:lnTo>
                  <a:lnTo>
                    <a:pt x="4502" y="435522"/>
                  </a:lnTo>
                  <a:lnTo>
                    <a:pt x="0" y="413218"/>
                  </a:lnTo>
                  <a:close/>
                </a:path>
                <a:path w="3924935" h="470535">
                  <a:moveTo>
                    <a:pt x="3809999" y="57299"/>
                  </a:moveTo>
                  <a:lnTo>
                    <a:pt x="3814502" y="34996"/>
                  </a:lnTo>
                  <a:lnTo>
                    <a:pt x="3826782" y="16782"/>
                  </a:lnTo>
                  <a:lnTo>
                    <a:pt x="3844996" y="4502"/>
                  </a:lnTo>
                  <a:lnTo>
                    <a:pt x="3867299" y="0"/>
                  </a:lnTo>
                  <a:lnTo>
                    <a:pt x="3907817" y="16782"/>
                  </a:lnTo>
                  <a:lnTo>
                    <a:pt x="3924599" y="57299"/>
                  </a:lnTo>
                  <a:lnTo>
                    <a:pt x="3920097" y="79603"/>
                  </a:lnTo>
                  <a:lnTo>
                    <a:pt x="3907817" y="97817"/>
                  </a:lnTo>
                  <a:lnTo>
                    <a:pt x="3889603" y="110097"/>
                  </a:lnTo>
                  <a:lnTo>
                    <a:pt x="3867299" y="114599"/>
                  </a:lnTo>
                  <a:lnTo>
                    <a:pt x="3844996" y="110097"/>
                  </a:lnTo>
                  <a:lnTo>
                    <a:pt x="3826782" y="97817"/>
                  </a:lnTo>
                  <a:lnTo>
                    <a:pt x="3814502" y="79603"/>
                  </a:lnTo>
                  <a:lnTo>
                    <a:pt x="3809999" y="57299"/>
                  </a:lnTo>
                  <a:close/>
                </a:path>
              </a:pathLst>
            </a:custGeom>
            <a:noFill/>
            <a:ln w="9524">
              <a:solidFill>
                <a:srgbClr val="3C78D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73" name="object 11"/>
            <p:cNvPicPr/>
            <p:nvPr/>
          </p:nvPicPr>
          <p:blipFill>
            <a:blip r:embed="rId5"/>
            <a:stretch/>
          </p:blipFill>
          <p:spPr>
            <a:xfrm>
              <a:off x="8685720" y="4314960"/>
              <a:ext cx="150480" cy="17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" name="object 12"/>
            <p:cNvPicPr/>
            <p:nvPr/>
          </p:nvPicPr>
          <p:blipFill>
            <a:blip r:embed="rId6"/>
            <a:stretch/>
          </p:blipFill>
          <p:spPr>
            <a:xfrm>
              <a:off x="1434600" y="536760"/>
              <a:ext cx="6274440" cy="3164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5" name="object 13"/>
          <p:cNvSpPr/>
          <p:nvPr/>
        </p:nvSpPr>
        <p:spPr>
          <a:xfrm>
            <a:off x="3600000" y="218880"/>
            <a:ext cx="198000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2000" b="1" strike="noStrike" spc="-120" dirty="0">
                <a:solidFill>
                  <a:schemeClr val="accent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PROCE</a:t>
            </a:r>
            <a:r>
              <a:rPr lang="en-IN" sz="2000" b="1" strike="noStrike" spc="-137" dirty="0">
                <a:solidFill>
                  <a:schemeClr val="accent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</a:t>
            </a:r>
            <a:r>
              <a:rPr lang="en-IN" sz="2000" b="1" strike="noStrike" spc="-111" dirty="0">
                <a:solidFill>
                  <a:schemeClr val="accent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</a:t>
            </a:r>
            <a:r>
              <a:rPr lang="en-IN" sz="2000" b="1" strike="noStrike" spc="-137" dirty="0">
                <a:solidFill>
                  <a:schemeClr val="accent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1" strike="noStrike" spc="-80" dirty="0">
                <a:solidFill>
                  <a:schemeClr val="accent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</a:t>
            </a:r>
            <a:r>
              <a:rPr lang="en-IN" sz="2000" b="1" strike="noStrike" spc="-131" dirty="0">
                <a:solidFill>
                  <a:schemeClr val="accent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</a:t>
            </a:r>
            <a:r>
              <a:rPr lang="en-IN" sz="2000" b="1" strike="noStrike" spc="-216" dirty="0">
                <a:solidFill>
                  <a:schemeClr val="accent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OW</a:t>
            </a:r>
            <a:endParaRPr lang="en-IN" sz="2000" b="0" strike="noStrike" spc="-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4CD676-5D37-3BF5-3E09-DD6E38EFA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800" y="536760"/>
            <a:ext cx="8600301" cy="4576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20000" y="388800"/>
            <a:ext cx="7704002" cy="635015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 algn="ctr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IN" sz="3600" b="1" strike="noStrike" spc="-126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sz="3600" b="1" strike="noStrike" spc="-97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strike="noStrike" spc="-13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IN" sz="3600" b="1" strike="noStrike" spc="-126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ation</a:t>
            </a:r>
            <a:endParaRPr lang="en-IN" sz="3600" b="0" strike="noStrike" spc="-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object 3"/>
          <p:cNvSpPr/>
          <p:nvPr/>
        </p:nvSpPr>
        <p:spPr>
          <a:xfrm>
            <a:off x="781538" y="1359970"/>
            <a:ext cx="2090780" cy="3205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lang="en-IN" sz="2000" b="0" strike="noStrike" spc="-32" dirty="0" err="1">
                <a:solidFill>
                  <a:srgbClr val="8EC4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Preprocessing</a:t>
            </a:r>
            <a:endParaRPr lang="en-IN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object 4"/>
          <p:cNvSpPr/>
          <p:nvPr/>
        </p:nvSpPr>
        <p:spPr>
          <a:xfrm>
            <a:off x="720000" y="1823760"/>
            <a:ext cx="2320200" cy="15457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9000" rIns="0" bIns="0" anchor="t">
            <a:spAutoFit/>
          </a:bodyPr>
          <a:lstStyle/>
          <a:p>
            <a:pPr marL="12600">
              <a:lnSpc>
                <a:spcPct val="101000"/>
              </a:lnSpc>
              <a:spcBef>
                <a:spcPts val="71"/>
              </a:spcBef>
            </a:pPr>
            <a:r>
              <a:rPr lang="en-IN" sz="2000" b="0" strike="noStrike" spc="-100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</a:t>
            </a:r>
            <a:r>
              <a:rPr lang="en-IN" sz="2000" b="0" strike="noStrike" spc="-18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2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</a:t>
            </a:r>
            <a:r>
              <a:rPr lang="en-IN" sz="2000" b="0" strike="noStrike" spc="-18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15" dirty="0" err="1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</a:t>
            </a:r>
            <a:r>
              <a:rPr lang="en-IN" sz="2000" b="0" strike="noStrike" spc="-26" dirty="0" err="1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rep</a:t>
            </a:r>
            <a:r>
              <a:rPr lang="en-IN" sz="2000" b="0" strike="noStrike" spc="-35" dirty="0" err="1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</a:t>
            </a:r>
            <a:r>
              <a:rPr lang="en-IN" sz="2000" b="0" strike="noStrike" spc="-12" dirty="0" err="1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</a:t>
            </a:r>
            <a:r>
              <a:rPr lang="en-IN" sz="2000" b="0" strike="noStrike" spc="-41" dirty="0" err="1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</a:t>
            </a:r>
            <a:r>
              <a:rPr lang="en-IN" sz="2000" b="0" strike="noStrike" spc="-35" dirty="0" err="1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essing</a:t>
            </a:r>
            <a:r>
              <a:rPr lang="en-IN" sz="2000" b="0" strike="noStrike" spc="-18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2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of</a:t>
            </a:r>
            <a:r>
              <a:rPr lang="en-IN" sz="2000" b="0" strike="noStrike" spc="-18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2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 d</a:t>
            </a:r>
            <a:r>
              <a:rPr lang="en-IN" sz="2000" b="0" strike="noStrike" spc="-4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</a:t>
            </a:r>
            <a:r>
              <a:rPr lang="en-IN" sz="2000" b="0" strike="noStrike" spc="-3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</a:t>
            </a:r>
            <a:r>
              <a:rPr lang="en-IN" sz="2000" b="0" strike="noStrike" spc="-4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as</a:t>
            </a:r>
            <a:r>
              <a:rPr lang="en-IN" sz="2000" b="0" strike="noStrike" spc="-60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</a:t>
            </a:r>
            <a:r>
              <a:rPr lang="en-IN" sz="2000" b="0" strike="noStrike" spc="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t,</a:t>
            </a:r>
            <a:r>
              <a:rPr lang="en-IN" sz="2000" b="0" strike="noStrike" spc="-18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2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</a:t>
            </a:r>
            <a:r>
              <a:rPr lang="en-IN" sz="2000" b="0" strike="noStrike" spc="-18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2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</a:t>
            </a:r>
            <a:r>
              <a:rPr lang="en-IN" sz="2000" b="0" strike="noStrike" spc="-4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</a:t>
            </a:r>
            <a:r>
              <a:rPr lang="en-IN" sz="2000" b="0" strike="noStrike" spc="-3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</a:t>
            </a:r>
            <a:r>
              <a:rPr lang="en-IN" sz="2000" b="0" strike="noStrike" spc="-4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as</a:t>
            </a:r>
            <a:r>
              <a:rPr lang="en-IN" sz="2000" b="0" strike="noStrike" spc="-60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</a:t>
            </a:r>
            <a:r>
              <a:rPr lang="en-IN" sz="2000" b="0" strike="noStrike" spc="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</a:t>
            </a:r>
            <a:r>
              <a:rPr lang="en-IN" sz="2000" b="0" strike="noStrike" spc="-18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55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</a:t>
            </a:r>
            <a:r>
              <a:rPr lang="en-IN" sz="2000" b="0" strike="noStrike" spc="-35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as </a:t>
            </a:r>
            <a:r>
              <a:rPr lang="en-IN" sz="2000" b="0" strike="noStrike" spc="7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</a:t>
            </a:r>
            <a:r>
              <a:rPr lang="en-IN" sz="2000" b="0" strike="noStrike" spc="-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</a:t>
            </a:r>
            <a:r>
              <a:rPr lang="en-IN" sz="2000" b="0" strike="noStrike" spc="-2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aded</a:t>
            </a:r>
            <a:r>
              <a:rPr lang="en-IN" sz="2000" b="0" strike="noStrike" spc="-18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15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and  </a:t>
            </a:r>
            <a:r>
              <a:rPr lang="en-IN" sz="2000" b="0" strike="noStrike" spc="-1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</a:t>
            </a:r>
            <a:r>
              <a:rPr lang="en-IN" sz="2000" b="0" strike="noStrike" spc="-5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</a:t>
            </a:r>
            <a:r>
              <a:rPr lang="en-IN" sz="2000" b="0" strike="noStrike" spc="-4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ansf</a:t>
            </a:r>
            <a:r>
              <a:rPr lang="en-IN" sz="2000" b="0" strike="noStrike" spc="-2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orm</a:t>
            </a:r>
            <a:r>
              <a:rPr lang="en-IN" sz="2000" b="0" strike="noStrike" spc="-4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</a:t>
            </a:r>
            <a:r>
              <a:rPr lang="en-IN" sz="2000" b="0" strike="noStrike" spc="-1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tions</a:t>
            </a:r>
            <a:r>
              <a:rPr lang="en-IN" sz="2000" b="0" strike="noStrike" spc="-18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4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wer</a:t>
            </a:r>
            <a:r>
              <a:rPr lang="en-IN" sz="2000" b="0" strike="noStrike" spc="-5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</a:t>
            </a:r>
            <a:r>
              <a:rPr lang="en-IN" sz="2000" b="0" strike="noStrike" spc="-197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15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done </a:t>
            </a:r>
            <a:r>
              <a:rPr lang="en-IN" sz="2000" b="0" strike="noStrike" spc="-1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on</a:t>
            </a:r>
            <a:r>
              <a:rPr lang="en-IN" sz="2000" b="0" strike="noStrike" spc="-18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2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</a:t>
            </a:r>
            <a:r>
              <a:rPr lang="en-IN" sz="2000" b="0" strike="noStrike" spc="-18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2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</a:t>
            </a:r>
            <a:r>
              <a:rPr lang="en-IN" sz="2000" b="0" strike="noStrike" spc="-4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</a:t>
            </a:r>
            <a:r>
              <a:rPr lang="en-IN" sz="2000" b="0" strike="noStrike" spc="-3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</a:t>
            </a:r>
            <a:r>
              <a:rPr lang="en-IN" sz="2000" b="0" strike="noStrike" spc="-4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as</a:t>
            </a:r>
            <a:r>
              <a:rPr lang="en-IN" sz="2000" b="0" strike="noStrike" spc="-60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</a:t>
            </a:r>
            <a:r>
              <a:rPr lang="en-IN" sz="2000" b="0" strike="noStrike" spc="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</a:t>
            </a: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object 5"/>
          <p:cNvSpPr/>
          <p:nvPr/>
        </p:nvSpPr>
        <p:spPr>
          <a:xfrm>
            <a:off x="5916232" y="1359970"/>
            <a:ext cx="1906967" cy="3205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lang="en-IN" sz="2000" b="0" strike="noStrike" spc="-157" dirty="0">
                <a:solidFill>
                  <a:srgbClr val="8EC4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</a:t>
            </a:r>
            <a:r>
              <a:rPr lang="en-IN" sz="2000" b="0" strike="noStrike" spc="-66" dirty="0">
                <a:solidFill>
                  <a:srgbClr val="8EC4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</a:t>
            </a:r>
            <a:r>
              <a:rPr lang="en-IN" sz="2000" b="0" strike="noStrike" spc="-15" dirty="0">
                <a:solidFill>
                  <a:srgbClr val="8EC4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aining</a:t>
            </a:r>
            <a:r>
              <a:rPr lang="en-IN" sz="2000" b="0" strike="noStrike" spc="-182" dirty="0">
                <a:solidFill>
                  <a:srgbClr val="8EC4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000" b="0" strike="noStrike" spc="-15" dirty="0">
                <a:solidFill>
                  <a:srgbClr val="8EC4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Model</a:t>
            </a:r>
            <a:endParaRPr lang="en-IN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object 6"/>
          <p:cNvSpPr/>
          <p:nvPr/>
        </p:nvSpPr>
        <p:spPr>
          <a:xfrm>
            <a:off x="3377160" y="2415240"/>
            <a:ext cx="2299320" cy="74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000" rIns="0" bIns="0" anchor="t">
            <a:spAutoFit/>
          </a:bodyPr>
          <a:lstStyle/>
          <a:p>
            <a:pPr marL="12600">
              <a:lnSpc>
                <a:spcPct val="101000"/>
              </a:lnSpc>
              <a:spcBef>
                <a:spcPts val="71"/>
              </a:spcBef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3DC182B5-B300-15AF-A2B5-E448412E3EA9}"/>
              </a:ext>
            </a:extLst>
          </p:cNvPr>
          <p:cNvSpPr/>
          <p:nvPr/>
        </p:nvSpPr>
        <p:spPr>
          <a:xfrm>
            <a:off x="6103802" y="1797120"/>
            <a:ext cx="2320200" cy="92401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9000" rIns="0" bIns="0" anchor="t">
            <a:spAutoFit/>
          </a:bodyPr>
          <a:lstStyle/>
          <a:p>
            <a:pPr marL="12600">
              <a:lnSpc>
                <a:spcPct val="101000"/>
              </a:lnSpc>
              <a:spcBef>
                <a:spcPts val="71"/>
              </a:spcBef>
            </a:pPr>
            <a:r>
              <a:rPr lang="en-US" sz="2000" b="0" strike="noStrike" spc="-100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CNN model was developed for training and prediction</a:t>
            </a: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object 2"/>
          <p:cNvGrpSpPr/>
          <p:nvPr/>
        </p:nvGrpSpPr>
        <p:grpSpPr>
          <a:xfrm>
            <a:off x="0" y="1772640"/>
            <a:ext cx="9143280" cy="1609200"/>
            <a:chOff x="0" y="1772640"/>
            <a:chExt cx="9143280" cy="1609200"/>
          </a:xfrm>
        </p:grpSpPr>
        <p:sp>
          <p:nvSpPr>
            <p:cNvPr id="289" name="object 3"/>
            <p:cNvSpPr/>
            <p:nvPr/>
          </p:nvSpPr>
          <p:spPr>
            <a:xfrm>
              <a:off x="0" y="2370960"/>
              <a:ext cx="9143280" cy="1010880"/>
            </a:xfrm>
            <a:custGeom>
              <a:avLst/>
              <a:gdLst>
                <a:gd name="textAreaLeft" fmla="*/ 0 w 9143280"/>
                <a:gd name="textAreaRight" fmla="*/ 9144000 w 9143280"/>
                <a:gd name="textAreaTop" fmla="*/ 0 h 1010880"/>
                <a:gd name="textAreaBottom" fmla="*/ 1011600 h 1010880"/>
              </a:gdLst>
              <a:ahLst/>
              <a:cxnLst/>
              <a:rect l="textAreaLeft" t="textAreaTop" r="textAreaRight" b="textAreaBottom"/>
              <a:pathLst>
                <a:path w="9144000" h="1011554">
                  <a:moveTo>
                    <a:pt x="9143999" y="0"/>
                  </a:moveTo>
                  <a:lnTo>
                    <a:pt x="8127999" y="0"/>
                  </a:lnTo>
                  <a:lnTo>
                    <a:pt x="8079081" y="2314"/>
                  </a:lnTo>
                  <a:lnTo>
                    <a:pt x="8031476" y="9115"/>
                  </a:lnTo>
                  <a:lnTo>
                    <a:pt x="7985400" y="20191"/>
                  </a:lnTo>
                  <a:lnTo>
                    <a:pt x="7941063" y="35331"/>
                  </a:lnTo>
                  <a:lnTo>
                    <a:pt x="7898681" y="54322"/>
                  </a:lnTo>
                  <a:lnTo>
                    <a:pt x="7858465" y="76953"/>
                  </a:lnTo>
                  <a:lnTo>
                    <a:pt x="7820628" y="103012"/>
                  </a:lnTo>
                  <a:lnTo>
                    <a:pt x="7785384" y="132286"/>
                  </a:lnTo>
                  <a:lnTo>
                    <a:pt x="7752946" y="164565"/>
                  </a:lnTo>
                  <a:lnTo>
                    <a:pt x="7723526" y="199636"/>
                  </a:lnTo>
                  <a:lnTo>
                    <a:pt x="7697338" y="237287"/>
                  </a:lnTo>
                  <a:lnTo>
                    <a:pt x="7674594" y="277307"/>
                  </a:lnTo>
                  <a:lnTo>
                    <a:pt x="7655508" y="319484"/>
                  </a:lnTo>
                  <a:lnTo>
                    <a:pt x="7640293" y="363606"/>
                  </a:lnTo>
                  <a:lnTo>
                    <a:pt x="7629161" y="409460"/>
                  </a:lnTo>
                  <a:lnTo>
                    <a:pt x="7622325" y="456836"/>
                  </a:lnTo>
                  <a:lnTo>
                    <a:pt x="7619999" y="505521"/>
                  </a:lnTo>
                  <a:lnTo>
                    <a:pt x="7617674" y="554206"/>
                  </a:lnTo>
                  <a:lnTo>
                    <a:pt x="7610838" y="601581"/>
                  </a:lnTo>
                  <a:lnTo>
                    <a:pt x="7599706" y="647436"/>
                  </a:lnTo>
                  <a:lnTo>
                    <a:pt x="7584491" y="691557"/>
                  </a:lnTo>
                  <a:lnTo>
                    <a:pt x="7565405" y="733734"/>
                  </a:lnTo>
                  <a:lnTo>
                    <a:pt x="7542661" y="773754"/>
                  </a:lnTo>
                  <a:lnTo>
                    <a:pt x="7516473" y="811405"/>
                  </a:lnTo>
                  <a:lnTo>
                    <a:pt x="7487053" y="846477"/>
                  </a:lnTo>
                  <a:lnTo>
                    <a:pt x="7454615" y="878756"/>
                  </a:lnTo>
                  <a:lnTo>
                    <a:pt x="7419371" y="908030"/>
                  </a:lnTo>
                  <a:lnTo>
                    <a:pt x="7381534" y="934089"/>
                  </a:lnTo>
                  <a:lnTo>
                    <a:pt x="7341318" y="956720"/>
                  </a:lnTo>
                  <a:lnTo>
                    <a:pt x="7298936" y="975712"/>
                  </a:lnTo>
                  <a:lnTo>
                    <a:pt x="7254599" y="990852"/>
                  </a:lnTo>
                  <a:lnTo>
                    <a:pt x="7208523" y="1001928"/>
                  </a:lnTo>
                  <a:lnTo>
                    <a:pt x="7160918" y="1008730"/>
                  </a:lnTo>
                  <a:lnTo>
                    <a:pt x="7111999" y="1011044"/>
                  </a:lnTo>
                  <a:lnTo>
                    <a:pt x="7063075" y="1008730"/>
                  </a:lnTo>
                  <a:lnTo>
                    <a:pt x="7015467" y="1001928"/>
                  </a:lnTo>
                  <a:lnTo>
                    <a:pt x="6969387" y="990852"/>
                  </a:lnTo>
                  <a:lnTo>
                    <a:pt x="6925049" y="975712"/>
                  </a:lnTo>
                  <a:lnTo>
                    <a:pt x="6882665" y="956720"/>
                  </a:lnTo>
                  <a:lnTo>
                    <a:pt x="6842449" y="934089"/>
                  </a:lnTo>
                  <a:lnTo>
                    <a:pt x="6804613" y="908030"/>
                  </a:lnTo>
                  <a:lnTo>
                    <a:pt x="6769370" y="878756"/>
                  </a:lnTo>
                  <a:lnTo>
                    <a:pt x="6736934" y="846477"/>
                  </a:lnTo>
                  <a:lnTo>
                    <a:pt x="6707516" y="811405"/>
                  </a:lnTo>
                  <a:lnTo>
                    <a:pt x="6681329" y="773754"/>
                  </a:lnTo>
                  <a:lnTo>
                    <a:pt x="6658588" y="733734"/>
                  </a:lnTo>
                  <a:lnTo>
                    <a:pt x="6639504" y="691557"/>
                  </a:lnTo>
                  <a:lnTo>
                    <a:pt x="6624290" y="647436"/>
                  </a:lnTo>
                  <a:lnTo>
                    <a:pt x="6613159" y="601581"/>
                  </a:lnTo>
                  <a:lnTo>
                    <a:pt x="6606325" y="554206"/>
                  </a:lnTo>
                  <a:lnTo>
                    <a:pt x="6603999" y="505521"/>
                  </a:lnTo>
                  <a:lnTo>
                    <a:pt x="6601674" y="456836"/>
                  </a:lnTo>
                  <a:lnTo>
                    <a:pt x="6594840" y="409460"/>
                  </a:lnTo>
                  <a:lnTo>
                    <a:pt x="6583709" y="363606"/>
                  </a:lnTo>
                  <a:lnTo>
                    <a:pt x="6568495" y="319484"/>
                  </a:lnTo>
                  <a:lnTo>
                    <a:pt x="6549411" y="277307"/>
                  </a:lnTo>
                  <a:lnTo>
                    <a:pt x="6526670" y="237287"/>
                  </a:lnTo>
                  <a:lnTo>
                    <a:pt x="6500483" y="199636"/>
                  </a:lnTo>
                  <a:lnTo>
                    <a:pt x="6471066" y="164565"/>
                  </a:lnTo>
                  <a:lnTo>
                    <a:pt x="6438629" y="132286"/>
                  </a:lnTo>
                  <a:lnTo>
                    <a:pt x="6403386" y="103012"/>
                  </a:lnTo>
                  <a:lnTo>
                    <a:pt x="6365550" y="76953"/>
                  </a:lnTo>
                  <a:lnTo>
                    <a:pt x="6325334" y="54322"/>
                  </a:lnTo>
                  <a:lnTo>
                    <a:pt x="6282950" y="35331"/>
                  </a:lnTo>
                  <a:lnTo>
                    <a:pt x="6238612" y="20191"/>
                  </a:lnTo>
                  <a:lnTo>
                    <a:pt x="6192532" y="9115"/>
                  </a:lnTo>
                  <a:lnTo>
                    <a:pt x="6144924" y="2314"/>
                  </a:lnTo>
                  <a:lnTo>
                    <a:pt x="6095999" y="0"/>
                  </a:lnTo>
                  <a:lnTo>
                    <a:pt x="6047075" y="2314"/>
                  </a:lnTo>
                  <a:lnTo>
                    <a:pt x="5999467" y="9115"/>
                  </a:lnTo>
                  <a:lnTo>
                    <a:pt x="5953387" y="20191"/>
                  </a:lnTo>
                  <a:lnTo>
                    <a:pt x="5909049" y="35331"/>
                  </a:lnTo>
                  <a:lnTo>
                    <a:pt x="5866666" y="54322"/>
                  </a:lnTo>
                  <a:lnTo>
                    <a:pt x="5826449" y="76953"/>
                  </a:lnTo>
                  <a:lnTo>
                    <a:pt x="5788614" y="103012"/>
                  </a:lnTo>
                  <a:lnTo>
                    <a:pt x="5753371" y="132286"/>
                  </a:lnTo>
                  <a:lnTo>
                    <a:pt x="5720934" y="164565"/>
                  </a:lnTo>
                  <a:lnTo>
                    <a:pt x="5691516" y="199636"/>
                  </a:lnTo>
                  <a:lnTo>
                    <a:pt x="5665330" y="237287"/>
                  </a:lnTo>
                  <a:lnTo>
                    <a:pt x="5642588" y="277307"/>
                  </a:lnTo>
                  <a:lnTo>
                    <a:pt x="5623504" y="319484"/>
                  </a:lnTo>
                  <a:lnTo>
                    <a:pt x="5608290" y="363606"/>
                  </a:lnTo>
                  <a:lnTo>
                    <a:pt x="5597160" y="409460"/>
                  </a:lnTo>
                  <a:lnTo>
                    <a:pt x="5590325" y="456836"/>
                  </a:lnTo>
                  <a:lnTo>
                    <a:pt x="5588000" y="505521"/>
                  </a:lnTo>
                  <a:lnTo>
                    <a:pt x="5585675" y="554206"/>
                  </a:lnTo>
                  <a:lnTo>
                    <a:pt x="5578840" y="601581"/>
                  </a:lnTo>
                  <a:lnTo>
                    <a:pt x="5567710" y="647436"/>
                  </a:lnTo>
                  <a:lnTo>
                    <a:pt x="5552496" y="691557"/>
                  </a:lnTo>
                  <a:lnTo>
                    <a:pt x="5533412" y="733734"/>
                  </a:lnTo>
                  <a:lnTo>
                    <a:pt x="5510670" y="773754"/>
                  </a:lnTo>
                  <a:lnTo>
                    <a:pt x="5484484" y="811405"/>
                  </a:lnTo>
                  <a:lnTo>
                    <a:pt x="5455066" y="846477"/>
                  </a:lnTo>
                  <a:lnTo>
                    <a:pt x="5422629" y="878756"/>
                  </a:lnTo>
                  <a:lnTo>
                    <a:pt x="5387386" y="908030"/>
                  </a:lnTo>
                  <a:lnTo>
                    <a:pt x="5349550" y="934089"/>
                  </a:lnTo>
                  <a:lnTo>
                    <a:pt x="5309334" y="956720"/>
                  </a:lnTo>
                  <a:lnTo>
                    <a:pt x="5266950" y="975712"/>
                  </a:lnTo>
                  <a:lnTo>
                    <a:pt x="5222612" y="990852"/>
                  </a:lnTo>
                  <a:lnTo>
                    <a:pt x="5176533" y="1001928"/>
                  </a:lnTo>
                  <a:lnTo>
                    <a:pt x="5128924" y="1008730"/>
                  </a:lnTo>
                  <a:lnTo>
                    <a:pt x="5080000" y="1011044"/>
                  </a:lnTo>
                  <a:lnTo>
                    <a:pt x="5031076" y="1008730"/>
                  </a:lnTo>
                  <a:lnTo>
                    <a:pt x="4983467" y="1001928"/>
                  </a:lnTo>
                  <a:lnTo>
                    <a:pt x="4937387" y="990852"/>
                  </a:lnTo>
                  <a:lnTo>
                    <a:pt x="4893049" y="975712"/>
                  </a:lnTo>
                  <a:lnTo>
                    <a:pt x="4850666" y="956720"/>
                  </a:lnTo>
                  <a:lnTo>
                    <a:pt x="4810449" y="934089"/>
                  </a:lnTo>
                  <a:lnTo>
                    <a:pt x="4772613" y="908030"/>
                  </a:lnTo>
                  <a:lnTo>
                    <a:pt x="4737371" y="878756"/>
                  </a:lnTo>
                  <a:lnTo>
                    <a:pt x="4704934" y="846477"/>
                  </a:lnTo>
                  <a:lnTo>
                    <a:pt x="4675516" y="811405"/>
                  </a:lnTo>
                  <a:lnTo>
                    <a:pt x="4649329" y="773754"/>
                  </a:lnTo>
                  <a:lnTo>
                    <a:pt x="4626588" y="733734"/>
                  </a:lnTo>
                  <a:lnTo>
                    <a:pt x="4607504" y="691557"/>
                  </a:lnTo>
                  <a:lnTo>
                    <a:pt x="4592290" y="647436"/>
                  </a:lnTo>
                  <a:lnTo>
                    <a:pt x="4581159" y="601581"/>
                  </a:lnTo>
                  <a:lnTo>
                    <a:pt x="4574325" y="554206"/>
                  </a:lnTo>
                  <a:lnTo>
                    <a:pt x="4571999" y="505521"/>
                  </a:lnTo>
                  <a:lnTo>
                    <a:pt x="4569674" y="456836"/>
                  </a:lnTo>
                  <a:lnTo>
                    <a:pt x="4562840" y="409460"/>
                  </a:lnTo>
                  <a:lnTo>
                    <a:pt x="4551709" y="363606"/>
                  </a:lnTo>
                  <a:lnTo>
                    <a:pt x="4536495" y="319484"/>
                  </a:lnTo>
                  <a:lnTo>
                    <a:pt x="4517411" y="277307"/>
                  </a:lnTo>
                  <a:lnTo>
                    <a:pt x="4494670" y="237287"/>
                  </a:lnTo>
                  <a:lnTo>
                    <a:pt x="4468484" y="199636"/>
                  </a:lnTo>
                  <a:lnTo>
                    <a:pt x="4439066" y="164565"/>
                  </a:lnTo>
                  <a:lnTo>
                    <a:pt x="4406629" y="132286"/>
                  </a:lnTo>
                  <a:lnTo>
                    <a:pt x="4371386" y="103012"/>
                  </a:lnTo>
                  <a:lnTo>
                    <a:pt x="4333550" y="76953"/>
                  </a:lnTo>
                  <a:lnTo>
                    <a:pt x="4293334" y="54322"/>
                  </a:lnTo>
                  <a:lnTo>
                    <a:pt x="4250951" y="35331"/>
                  </a:lnTo>
                  <a:lnTo>
                    <a:pt x="4206613" y="20191"/>
                  </a:lnTo>
                  <a:lnTo>
                    <a:pt x="4160533" y="9115"/>
                  </a:lnTo>
                  <a:lnTo>
                    <a:pt x="4112924" y="2314"/>
                  </a:lnTo>
                  <a:lnTo>
                    <a:pt x="4064000" y="0"/>
                  </a:lnTo>
                  <a:lnTo>
                    <a:pt x="4015076" y="2314"/>
                  </a:lnTo>
                  <a:lnTo>
                    <a:pt x="3967467" y="9115"/>
                  </a:lnTo>
                  <a:lnTo>
                    <a:pt x="3921387" y="20191"/>
                  </a:lnTo>
                  <a:lnTo>
                    <a:pt x="3877049" y="35331"/>
                  </a:lnTo>
                  <a:lnTo>
                    <a:pt x="3834666" y="54322"/>
                  </a:lnTo>
                  <a:lnTo>
                    <a:pt x="3794450" y="76953"/>
                  </a:lnTo>
                  <a:lnTo>
                    <a:pt x="3756614" y="103012"/>
                  </a:lnTo>
                  <a:lnTo>
                    <a:pt x="3721371" y="132286"/>
                  </a:lnTo>
                  <a:lnTo>
                    <a:pt x="3688934" y="164565"/>
                  </a:lnTo>
                  <a:lnTo>
                    <a:pt x="3659516" y="199636"/>
                  </a:lnTo>
                  <a:lnTo>
                    <a:pt x="3633330" y="237287"/>
                  </a:lnTo>
                  <a:lnTo>
                    <a:pt x="3610588" y="277307"/>
                  </a:lnTo>
                  <a:lnTo>
                    <a:pt x="3591504" y="319484"/>
                  </a:lnTo>
                  <a:lnTo>
                    <a:pt x="3576290" y="363606"/>
                  </a:lnTo>
                  <a:lnTo>
                    <a:pt x="3565160" y="409460"/>
                  </a:lnTo>
                  <a:lnTo>
                    <a:pt x="3558325" y="456836"/>
                  </a:lnTo>
                  <a:lnTo>
                    <a:pt x="3556000" y="505521"/>
                  </a:lnTo>
                  <a:lnTo>
                    <a:pt x="3553674" y="554206"/>
                  </a:lnTo>
                  <a:lnTo>
                    <a:pt x="3546840" y="601581"/>
                  </a:lnTo>
                  <a:lnTo>
                    <a:pt x="3535709" y="647436"/>
                  </a:lnTo>
                  <a:lnTo>
                    <a:pt x="3520495" y="691557"/>
                  </a:lnTo>
                  <a:lnTo>
                    <a:pt x="3501410" y="733734"/>
                  </a:lnTo>
                  <a:lnTo>
                    <a:pt x="3478668" y="773754"/>
                  </a:lnTo>
                  <a:lnTo>
                    <a:pt x="3452482" y="811405"/>
                  </a:lnTo>
                  <a:lnTo>
                    <a:pt x="3423063" y="846477"/>
                  </a:lnTo>
                  <a:lnTo>
                    <a:pt x="3390626" y="878756"/>
                  </a:lnTo>
                  <a:lnTo>
                    <a:pt x="3355383" y="908030"/>
                  </a:lnTo>
                  <a:lnTo>
                    <a:pt x="3317547" y="934089"/>
                  </a:lnTo>
                  <a:lnTo>
                    <a:pt x="3277331" y="956720"/>
                  </a:lnTo>
                  <a:lnTo>
                    <a:pt x="3234947" y="975712"/>
                  </a:lnTo>
                  <a:lnTo>
                    <a:pt x="3190609" y="990852"/>
                  </a:lnTo>
                  <a:lnTo>
                    <a:pt x="3144530" y="1001928"/>
                  </a:lnTo>
                  <a:lnTo>
                    <a:pt x="3096923" y="1008730"/>
                  </a:lnTo>
                  <a:lnTo>
                    <a:pt x="3047999" y="1011044"/>
                  </a:lnTo>
                  <a:lnTo>
                    <a:pt x="2999076" y="1008730"/>
                  </a:lnTo>
                  <a:lnTo>
                    <a:pt x="2951469" y="1001928"/>
                  </a:lnTo>
                  <a:lnTo>
                    <a:pt x="2905390" y="990852"/>
                  </a:lnTo>
                  <a:lnTo>
                    <a:pt x="2861052" y="975712"/>
                  </a:lnTo>
                  <a:lnTo>
                    <a:pt x="2818669" y="956720"/>
                  </a:lnTo>
                  <a:lnTo>
                    <a:pt x="2778452" y="934089"/>
                  </a:lnTo>
                  <a:lnTo>
                    <a:pt x="2740616" y="908030"/>
                  </a:lnTo>
                  <a:lnTo>
                    <a:pt x="2705373" y="878756"/>
                  </a:lnTo>
                  <a:lnTo>
                    <a:pt x="2672936" y="846477"/>
                  </a:lnTo>
                  <a:lnTo>
                    <a:pt x="2643518" y="811405"/>
                  </a:lnTo>
                  <a:lnTo>
                    <a:pt x="2617331" y="773754"/>
                  </a:lnTo>
                  <a:lnTo>
                    <a:pt x="2594589" y="733734"/>
                  </a:lnTo>
                  <a:lnTo>
                    <a:pt x="2575505" y="691557"/>
                  </a:lnTo>
                  <a:lnTo>
                    <a:pt x="2560291" y="647436"/>
                  </a:lnTo>
                  <a:lnTo>
                    <a:pt x="2549160" y="601581"/>
                  </a:lnTo>
                  <a:lnTo>
                    <a:pt x="2542325" y="554206"/>
                  </a:lnTo>
                  <a:lnTo>
                    <a:pt x="2540000" y="505521"/>
                  </a:lnTo>
                  <a:lnTo>
                    <a:pt x="2537674" y="456836"/>
                  </a:lnTo>
                  <a:lnTo>
                    <a:pt x="2530840" y="409460"/>
                  </a:lnTo>
                  <a:lnTo>
                    <a:pt x="2519709" y="363606"/>
                  </a:lnTo>
                  <a:lnTo>
                    <a:pt x="2504495" y="319484"/>
                  </a:lnTo>
                  <a:lnTo>
                    <a:pt x="2485410" y="277307"/>
                  </a:lnTo>
                  <a:lnTo>
                    <a:pt x="2462668" y="237287"/>
                  </a:lnTo>
                  <a:lnTo>
                    <a:pt x="2436482" y="199636"/>
                  </a:lnTo>
                  <a:lnTo>
                    <a:pt x="2407063" y="164565"/>
                  </a:lnTo>
                  <a:lnTo>
                    <a:pt x="2374626" y="132286"/>
                  </a:lnTo>
                  <a:lnTo>
                    <a:pt x="2339383" y="103012"/>
                  </a:lnTo>
                  <a:lnTo>
                    <a:pt x="2301547" y="76953"/>
                  </a:lnTo>
                  <a:lnTo>
                    <a:pt x="2261331" y="54322"/>
                  </a:lnTo>
                  <a:lnTo>
                    <a:pt x="2218947" y="35331"/>
                  </a:lnTo>
                  <a:lnTo>
                    <a:pt x="2174609" y="20191"/>
                  </a:lnTo>
                  <a:lnTo>
                    <a:pt x="2128530" y="9115"/>
                  </a:lnTo>
                  <a:lnTo>
                    <a:pt x="2080923" y="2314"/>
                  </a:lnTo>
                  <a:lnTo>
                    <a:pt x="2031999" y="0"/>
                  </a:lnTo>
                  <a:lnTo>
                    <a:pt x="1983076" y="2314"/>
                  </a:lnTo>
                  <a:lnTo>
                    <a:pt x="1935468" y="9115"/>
                  </a:lnTo>
                  <a:lnTo>
                    <a:pt x="1889389" y="20191"/>
                  </a:lnTo>
                  <a:lnTo>
                    <a:pt x="1845052" y="35331"/>
                  </a:lnTo>
                  <a:lnTo>
                    <a:pt x="1802668" y="54322"/>
                  </a:lnTo>
                  <a:lnTo>
                    <a:pt x="1762452" y="76953"/>
                  </a:lnTo>
                  <a:lnTo>
                    <a:pt x="1724616" y="103012"/>
                  </a:lnTo>
                  <a:lnTo>
                    <a:pt x="1689373" y="132286"/>
                  </a:lnTo>
                  <a:lnTo>
                    <a:pt x="1656936" y="164565"/>
                  </a:lnTo>
                  <a:lnTo>
                    <a:pt x="1627518" y="199636"/>
                  </a:lnTo>
                  <a:lnTo>
                    <a:pt x="1601331" y="237287"/>
                  </a:lnTo>
                  <a:lnTo>
                    <a:pt x="1578589" y="277307"/>
                  </a:lnTo>
                  <a:lnTo>
                    <a:pt x="1559505" y="319484"/>
                  </a:lnTo>
                  <a:lnTo>
                    <a:pt x="1544290" y="363606"/>
                  </a:lnTo>
                  <a:lnTo>
                    <a:pt x="1533160" y="409460"/>
                  </a:lnTo>
                  <a:lnTo>
                    <a:pt x="1526325" y="456836"/>
                  </a:lnTo>
                  <a:lnTo>
                    <a:pt x="1523999" y="505521"/>
                  </a:lnTo>
                  <a:lnTo>
                    <a:pt x="1521674" y="554206"/>
                  </a:lnTo>
                  <a:lnTo>
                    <a:pt x="1514839" y="601581"/>
                  </a:lnTo>
                  <a:lnTo>
                    <a:pt x="1503709" y="647436"/>
                  </a:lnTo>
                  <a:lnTo>
                    <a:pt x="1488494" y="691557"/>
                  </a:lnTo>
                  <a:lnTo>
                    <a:pt x="1469410" y="733734"/>
                  </a:lnTo>
                  <a:lnTo>
                    <a:pt x="1446668" y="773754"/>
                  </a:lnTo>
                  <a:lnTo>
                    <a:pt x="1420481" y="811405"/>
                  </a:lnTo>
                  <a:lnTo>
                    <a:pt x="1391063" y="846477"/>
                  </a:lnTo>
                  <a:lnTo>
                    <a:pt x="1358626" y="878756"/>
                  </a:lnTo>
                  <a:lnTo>
                    <a:pt x="1323383" y="908030"/>
                  </a:lnTo>
                  <a:lnTo>
                    <a:pt x="1285547" y="934089"/>
                  </a:lnTo>
                  <a:lnTo>
                    <a:pt x="1245331" y="956720"/>
                  </a:lnTo>
                  <a:lnTo>
                    <a:pt x="1202947" y="975712"/>
                  </a:lnTo>
                  <a:lnTo>
                    <a:pt x="1158610" y="990852"/>
                  </a:lnTo>
                  <a:lnTo>
                    <a:pt x="1112531" y="1001928"/>
                  </a:lnTo>
                  <a:lnTo>
                    <a:pt x="1064923" y="1008730"/>
                  </a:lnTo>
                  <a:lnTo>
                    <a:pt x="1016000" y="1011044"/>
                  </a:lnTo>
                  <a:lnTo>
                    <a:pt x="0" y="1011044"/>
                  </a:lnTo>
                </a:path>
              </a:pathLst>
            </a:custGeom>
            <a:noFill/>
            <a:ln w="228599">
              <a:solidFill>
                <a:srgbClr val="70768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90" name="object 4"/>
            <p:cNvSpPr/>
            <p:nvPr/>
          </p:nvSpPr>
          <p:spPr>
            <a:xfrm>
              <a:off x="0" y="2370960"/>
              <a:ext cx="9143280" cy="1010880"/>
            </a:xfrm>
            <a:custGeom>
              <a:avLst/>
              <a:gdLst>
                <a:gd name="textAreaLeft" fmla="*/ 0 w 9143280"/>
                <a:gd name="textAreaRight" fmla="*/ 9144000 w 9143280"/>
                <a:gd name="textAreaTop" fmla="*/ 0 h 1010880"/>
                <a:gd name="textAreaBottom" fmla="*/ 1011600 h 1010880"/>
              </a:gdLst>
              <a:ahLst/>
              <a:cxnLst/>
              <a:rect l="textAreaLeft" t="textAreaTop" r="textAreaRight" b="textAreaBottom"/>
              <a:pathLst>
                <a:path w="9144000" h="1011554">
                  <a:moveTo>
                    <a:pt x="9143999" y="0"/>
                  </a:moveTo>
                  <a:lnTo>
                    <a:pt x="8127999" y="0"/>
                  </a:lnTo>
                  <a:lnTo>
                    <a:pt x="8079081" y="2314"/>
                  </a:lnTo>
                  <a:lnTo>
                    <a:pt x="8031476" y="9115"/>
                  </a:lnTo>
                  <a:lnTo>
                    <a:pt x="7985400" y="20191"/>
                  </a:lnTo>
                  <a:lnTo>
                    <a:pt x="7941063" y="35331"/>
                  </a:lnTo>
                  <a:lnTo>
                    <a:pt x="7898681" y="54322"/>
                  </a:lnTo>
                  <a:lnTo>
                    <a:pt x="7858465" y="76953"/>
                  </a:lnTo>
                  <a:lnTo>
                    <a:pt x="7820628" y="103012"/>
                  </a:lnTo>
                  <a:lnTo>
                    <a:pt x="7785384" y="132286"/>
                  </a:lnTo>
                  <a:lnTo>
                    <a:pt x="7752946" y="164565"/>
                  </a:lnTo>
                  <a:lnTo>
                    <a:pt x="7723526" y="199636"/>
                  </a:lnTo>
                  <a:lnTo>
                    <a:pt x="7697338" y="237287"/>
                  </a:lnTo>
                  <a:lnTo>
                    <a:pt x="7674594" y="277307"/>
                  </a:lnTo>
                  <a:lnTo>
                    <a:pt x="7655508" y="319484"/>
                  </a:lnTo>
                  <a:lnTo>
                    <a:pt x="7640293" y="363606"/>
                  </a:lnTo>
                  <a:lnTo>
                    <a:pt x="7629161" y="409460"/>
                  </a:lnTo>
                  <a:lnTo>
                    <a:pt x="7622325" y="456836"/>
                  </a:lnTo>
                  <a:lnTo>
                    <a:pt x="7619999" y="505521"/>
                  </a:lnTo>
                  <a:lnTo>
                    <a:pt x="7617674" y="554206"/>
                  </a:lnTo>
                  <a:lnTo>
                    <a:pt x="7610838" y="601581"/>
                  </a:lnTo>
                  <a:lnTo>
                    <a:pt x="7599706" y="647436"/>
                  </a:lnTo>
                  <a:lnTo>
                    <a:pt x="7584491" y="691557"/>
                  </a:lnTo>
                  <a:lnTo>
                    <a:pt x="7565405" y="733734"/>
                  </a:lnTo>
                  <a:lnTo>
                    <a:pt x="7542661" y="773754"/>
                  </a:lnTo>
                  <a:lnTo>
                    <a:pt x="7516473" y="811405"/>
                  </a:lnTo>
                  <a:lnTo>
                    <a:pt x="7487053" y="846477"/>
                  </a:lnTo>
                  <a:lnTo>
                    <a:pt x="7454615" y="878756"/>
                  </a:lnTo>
                  <a:lnTo>
                    <a:pt x="7419371" y="908030"/>
                  </a:lnTo>
                  <a:lnTo>
                    <a:pt x="7381534" y="934089"/>
                  </a:lnTo>
                  <a:lnTo>
                    <a:pt x="7341318" y="956720"/>
                  </a:lnTo>
                  <a:lnTo>
                    <a:pt x="7298936" y="975712"/>
                  </a:lnTo>
                  <a:lnTo>
                    <a:pt x="7254599" y="990852"/>
                  </a:lnTo>
                  <a:lnTo>
                    <a:pt x="7208523" y="1001928"/>
                  </a:lnTo>
                  <a:lnTo>
                    <a:pt x="7160918" y="1008730"/>
                  </a:lnTo>
                  <a:lnTo>
                    <a:pt x="7111999" y="1011044"/>
                  </a:lnTo>
                  <a:lnTo>
                    <a:pt x="7063075" y="1008730"/>
                  </a:lnTo>
                  <a:lnTo>
                    <a:pt x="7015467" y="1001928"/>
                  </a:lnTo>
                  <a:lnTo>
                    <a:pt x="6969387" y="990852"/>
                  </a:lnTo>
                  <a:lnTo>
                    <a:pt x="6925049" y="975712"/>
                  </a:lnTo>
                  <a:lnTo>
                    <a:pt x="6882665" y="956720"/>
                  </a:lnTo>
                  <a:lnTo>
                    <a:pt x="6842449" y="934089"/>
                  </a:lnTo>
                  <a:lnTo>
                    <a:pt x="6804613" y="908030"/>
                  </a:lnTo>
                  <a:lnTo>
                    <a:pt x="6769370" y="878756"/>
                  </a:lnTo>
                  <a:lnTo>
                    <a:pt x="6736934" y="846477"/>
                  </a:lnTo>
                  <a:lnTo>
                    <a:pt x="6707516" y="811405"/>
                  </a:lnTo>
                  <a:lnTo>
                    <a:pt x="6681329" y="773754"/>
                  </a:lnTo>
                  <a:lnTo>
                    <a:pt x="6658588" y="733734"/>
                  </a:lnTo>
                  <a:lnTo>
                    <a:pt x="6639504" y="691557"/>
                  </a:lnTo>
                  <a:lnTo>
                    <a:pt x="6624290" y="647436"/>
                  </a:lnTo>
                  <a:lnTo>
                    <a:pt x="6613159" y="601581"/>
                  </a:lnTo>
                  <a:lnTo>
                    <a:pt x="6606325" y="554206"/>
                  </a:lnTo>
                  <a:lnTo>
                    <a:pt x="6603999" y="505521"/>
                  </a:lnTo>
                  <a:lnTo>
                    <a:pt x="6601674" y="456836"/>
                  </a:lnTo>
                  <a:lnTo>
                    <a:pt x="6594840" y="409460"/>
                  </a:lnTo>
                  <a:lnTo>
                    <a:pt x="6583709" y="363606"/>
                  </a:lnTo>
                  <a:lnTo>
                    <a:pt x="6568495" y="319484"/>
                  </a:lnTo>
                  <a:lnTo>
                    <a:pt x="6549411" y="277307"/>
                  </a:lnTo>
                  <a:lnTo>
                    <a:pt x="6526670" y="237287"/>
                  </a:lnTo>
                  <a:lnTo>
                    <a:pt x="6500483" y="199636"/>
                  </a:lnTo>
                  <a:lnTo>
                    <a:pt x="6471066" y="164565"/>
                  </a:lnTo>
                  <a:lnTo>
                    <a:pt x="6438629" y="132286"/>
                  </a:lnTo>
                  <a:lnTo>
                    <a:pt x="6403386" y="103012"/>
                  </a:lnTo>
                  <a:lnTo>
                    <a:pt x="6365550" y="76953"/>
                  </a:lnTo>
                  <a:lnTo>
                    <a:pt x="6325334" y="54322"/>
                  </a:lnTo>
                  <a:lnTo>
                    <a:pt x="6282950" y="35331"/>
                  </a:lnTo>
                  <a:lnTo>
                    <a:pt x="6238612" y="20191"/>
                  </a:lnTo>
                  <a:lnTo>
                    <a:pt x="6192532" y="9115"/>
                  </a:lnTo>
                  <a:lnTo>
                    <a:pt x="6144924" y="2314"/>
                  </a:lnTo>
                  <a:lnTo>
                    <a:pt x="6095999" y="0"/>
                  </a:lnTo>
                  <a:lnTo>
                    <a:pt x="6047075" y="2314"/>
                  </a:lnTo>
                  <a:lnTo>
                    <a:pt x="5999467" y="9115"/>
                  </a:lnTo>
                  <a:lnTo>
                    <a:pt x="5953387" y="20191"/>
                  </a:lnTo>
                  <a:lnTo>
                    <a:pt x="5909049" y="35331"/>
                  </a:lnTo>
                  <a:lnTo>
                    <a:pt x="5866666" y="54322"/>
                  </a:lnTo>
                  <a:lnTo>
                    <a:pt x="5826449" y="76953"/>
                  </a:lnTo>
                  <a:lnTo>
                    <a:pt x="5788614" y="103012"/>
                  </a:lnTo>
                  <a:lnTo>
                    <a:pt x="5753371" y="132286"/>
                  </a:lnTo>
                  <a:lnTo>
                    <a:pt x="5720934" y="164565"/>
                  </a:lnTo>
                  <a:lnTo>
                    <a:pt x="5691516" y="199636"/>
                  </a:lnTo>
                  <a:lnTo>
                    <a:pt x="5665330" y="237287"/>
                  </a:lnTo>
                  <a:lnTo>
                    <a:pt x="5642588" y="277307"/>
                  </a:lnTo>
                  <a:lnTo>
                    <a:pt x="5623504" y="319484"/>
                  </a:lnTo>
                  <a:lnTo>
                    <a:pt x="5608290" y="363606"/>
                  </a:lnTo>
                  <a:lnTo>
                    <a:pt x="5597160" y="409460"/>
                  </a:lnTo>
                  <a:lnTo>
                    <a:pt x="5590325" y="456836"/>
                  </a:lnTo>
                  <a:lnTo>
                    <a:pt x="5588000" y="505521"/>
                  </a:lnTo>
                  <a:lnTo>
                    <a:pt x="5585675" y="554206"/>
                  </a:lnTo>
                  <a:lnTo>
                    <a:pt x="5578840" y="601581"/>
                  </a:lnTo>
                  <a:lnTo>
                    <a:pt x="5567710" y="647436"/>
                  </a:lnTo>
                  <a:lnTo>
                    <a:pt x="5552496" y="691557"/>
                  </a:lnTo>
                  <a:lnTo>
                    <a:pt x="5533412" y="733734"/>
                  </a:lnTo>
                  <a:lnTo>
                    <a:pt x="5510670" y="773754"/>
                  </a:lnTo>
                  <a:lnTo>
                    <a:pt x="5484484" y="811405"/>
                  </a:lnTo>
                  <a:lnTo>
                    <a:pt x="5455066" y="846477"/>
                  </a:lnTo>
                  <a:lnTo>
                    <a:pt x="5422629" y="878756"/>
                  </a:lnTo>
                  <a:lnTo>
                    <a:pt x="5387386" y="908030"/>
                  </a:lnTo>
                  <a:lnTo>
                    <a:pt x="5349550" y="934089"/>
                  </a:lnTo>
                  <a:lnTo>
                    <a:pt x="5309334" y="956720"/>
                  </a:lnTo>
                  <a:lnTo>
                    <a:pt x="5266950" y="975712"/>
                  </a:lnTo>
                  <a:lnTo>
                    <a:pt x="5222612" y="990852"/>
                  </a:lnTo>
                  <a:lnTo>
                    <a:pt x="5176533" y="1001928"/>
                  </a:lnTo>
                  <a:lnTo>
                    <a:pt x="5128924" y="1008730"/>
                  </a:lnTo>
                  <a:lnTo>
                    <a:pt x="5080000" y="1011044"/>
                  </a:lnTo>
                  <a:lnTo>
                    <a:pt x="5031076" y="1008730"/>
                  </a:lnTo>
                  <a:lnTo>
                    <a:pt x="4983467" y="1001928"/>
                  </a:lnTo>
                  <a:lnTo>
                    <a:pt x="4937387" y="990852"/>
                  </a:lnTo>
                  <a:lnTo>
                    <a:pt x="4893049" y="975712"/>
                  </a:lnTo>
                  <a:lnTo>
                    <a:pt x="4850666" y="956720"/>
                  </a:lnTo>
                  <a:lnTo>
                    <a:pt x="4810449" y="934089"/>
                  </a:lnTo>
                  <a:lnTo>
                    <a:pt x="4772613" y="908030"/>
                  </a:lnTo>
                  <a:lnTo>
                    <a:pt x="4737371" y="878756"/>
                  </a:lnTo>
                  <a:lnTo>
                    <a:pt x="4704934" y="846477"/>
                  </a:lnTo>
                  <a:lnTo>
                    <a:pt x="4675516" y="811405"/>
                  </a:lnTo>
                  <a:lnTo>
                    <a:pt x="4649329" y="773754"/>
                  </a:lnTo>
                  <a:lnTo>
                    <a:pt x="4626588" y="733734"/>
                  </a:lnTo>
                  <a:lnTo>
                    <a:pt x="4607504" y="691557"/>
                  </a:lnTo>
                  <a:lnTo>
                    <a:pt x="4592290" y="647436"/>
                  </a:lnTo>
                  <a:lnTo>
                    <a:pt x="4581159" y="601581"/>
                  </a:lnTo>
                  <a:lnTo>
                    <a:pt x="4574325" y="554206"/>
                  </a:lnTo>
                  <a:lnTo>
                    <a:pt x="4571999" y="505521"/>
                  </a:lnTo>
                  <a:lnTo>
                    <a:pt x="4569674" y="456836"/>
                  </a:lnTo>
                  <a:lnTo>
                    <a:pt x="4562840" y="409460"/>
                  </a:lnTo>
                  <a:lnTo>
                    <a:pt x="4551709" y="363606"/>
                  </a:lnTo>
                  <a:lnTo>
                    <a:pt x="4536495" y="319484"/>
                  </a:lnTo>
                  <a:lnTo>
                    <a:pt x="4517411" y="277307"/>
                  </a:lnTo>
                  <a:lnTo>
                    <a:pt x="4494670" y="237287"/>
                  </a:lnTo>
                  <a:lnTo>
                    <a:pt x="4468484" y="199636"/>
                  </a:lnTo>
                  <a:lnTo>
                    <a:pt x="4439066" y="164565"/>
                  </a:lnTo>
                  <a:lnTo>
                    <a:pt x="4406629" y="132286"/>
                  </a:lnTo>
                  <a:lnTo>
                    <a:pt x="4371386" y="103012"/>
                  </a:lnTo>
                  <a:lnTo>
                    <a:pt x="4333550" y="76953"/>
                  </a:lnTo>
                  <a:lnTo>
                    <a:pt x="4293334" y="54322"/>
                  </a:lnTo>
                  <a:lnTo>
                    <a:pt x="4250951" y="35331"/>
                  </a:lnTo>
                  <a:lnTo>
                    <a:pt x="4206613" y="20191"/>
                  </a:lnTo>
                  <a:lnTo>
                    <a:pt x="4160533" y="9115"/>
                  </a:lnTo>
                  <a:lnTo>
                    <a:pt x="4112924" y="2314"/>
                  </a:lnTo>
                  <a:lnTo>
                    <a:pt x="4064000" y="0"/>
                  </a:lnTo>
                  <a:lnTo>
                    <a:pt x="4015076" y="2314"/>
                  </a:lnTo>
                  <a:lnTo>
                    <a:pt x="3967467" y="9115"/>
                  </a:lnTo>
                  <a:lnTo>
                    <a:pt x="3921387" y="20191"/>
                  </a:lnTo>
                  <a:lnTo>
                    <a:pt x="3877049" y="35331"/>
                  </a:lnTo>
                  <a:lnTo>
                    <a:pt x="3834666" y="54322"/>
                  </a:lnTo>
                  <a:lnTo>
                    <a:pt x="3794450" y="76953"/>
                  </a:lnTo>
                  <a:lnTo>
                    <a:pt x="3756614" y="103012"/>
                  </a:lnTo>
                  <a:lnTo>
                    <a:pt x="3721371" y="132286"/>
                  </a:lnTo>
                  <a:lnTo>
                    <a:pt x="3688934" y="164565"/>
                  </a:lnTo>
                  <a:lnTo>
                    <a:pt x="3659516" y="199636"/>
                  </a:lnTo>
                  <a:lnTo>
                    <a:pt x="3633330" y="237287"/>
                  </a:lnTo>
                  <a:lnTo>
                    <a:pt x="3610588" y="277307"/>
                  </a:lnTo>
                  <a:lnTo>
                    <a:pt x="3591504" y="319484"/>
                  </a:lnTo>
                  <a:lnTo>
                    <a:pt x="3576290" y="363606"/>
                  </a:lnTo>
                  <a:lnTo>
                    <a:pt x="3565160" y="409460"/>
                  </a:lnTo>
                  <a:lnTo>
                    <a:pt x="3558325" y="456836"/>
                  </a:lnTo>
                  <a:lnTo>
                    <a:pt x="3556000" y="505521"/>
                  </a:lnTo>
                  <a:lnTo>
                    <a:pt x="3553674" y="554206"/>
                  </a:lnTo>
                  <a:lnTo>
                    <a:pt x="3546840" y="601581"/>
                  </a:lnTo>
                  <a:lnTo>
                    <a:pt x="3535709" y="647436"/>
                  </a:lnTo>
                  <a:lnTo>
                    <a:pt x="3520495" y="691557"/>
                  </a:lnTo>
                  <a:lnTo>
                    <a:pt x="3501410" y="733734"/>
                  </a:lnTo>
                  <a:lnTo>
                    <a:pt x="3478668" y="773754"/>
                  </a:lnTo>
                  <a:lnTo>
                    <a:pt x="3452482" y="811405"/>
                  </a:lnTo>
                  <a:lnTo>
                    <a:pt x="3423063" y="846477"/>
                  </a:lnTo>
                  <a:lnTo>
                    <a:pt x="3390626" y="878756"/>
                  </a:lnTo>
                  <a:lnTo>
                    <a:pt x="3355383" y="908030"/>
                  </a:lnTo>
                  <a:lnTo>
                    <a:pt x="3317547" y="934089"/>
                  </a:lnTo>
                  <a:lnTo>
                    <a:pt x="3277331" y="956720"/>
                  </a:lnTo>
                  <a:lnTo>
                    <a:pt x="3234947" y="975712"/>
                  </a:lnTo>
                  <a:lnTo>
                    <a:pt x="3190609" y="990852"/>
                  </a:lnTo>
                  <a:lnTo>
                    <a:pt x="3144530" y="1001928"/>
                  </a:lnTo>
                  <a:lnTo>
                    <a:pt x="3096923" y="1008730"/>
                  </a:lnTo>
                  <a:lnTo>
                    <a:pt x="3047999" y="1011044"/>
                  </a:lnTo>
                  <a:lnTo>
                    <a:pt x="2999076" y="1008730"/>
                  </a:lnTo>
                  <a:lnTo>
                    <a:pt x="2951469" y="1001928"/>
                  </a:lnTo>
                  <a:lnTo>
                    <a:pt x="2905390" y="990852"/>
                  </a:lnTo>
                  <a:lnTo>
                    <a:pt x="2861052" y="975712"/>
                  </a:lnTo>
                  <a:lnTo>
                    <a:pt x="2818669" y="956720"/>
                  </a:lnTo>
                  <a:lnTo>
                    <a:pt x="2778452" y="934089"/>
                  </a:lnTo>
                  <a:lnTo>
                    <a:pt x="2740616" y="908030"/>
                  </a:lnTo>
                  <a:lnTo>
                    <a:pt x="2705373" y="878756"/>
                  </a:lnTo>
                  <a:lnTo>
                    <a:pt x="2672936" y="846477"/>
                  </a:lnTo>
                  <a:lnTo>
                    <a:pt x="2643518" y="811405"/>
                  </a:lnTo>
                  <a:lnTo>
                    <a:pt x="2617331" y="773754"/>
                  </a:lnTo>
                  <a:lnTo>
                    <a:pt x="2594589" y="733734"/>
                  </a:lnTo>
                  <a:lnTo>
                    <a:pt x="2575505" y="691557"/>
                  </a:lnTo>
                  <a:lnTo>
                    <a:pt x="2560291" y="647436"/>
                  </a:lnTo>
                  <a:lnTo>
                    <a:pt x="2549160" y="601581"/>
                  </a:lnTo>
                  <a:lnTo>
                    <a:pt x="2542325" y="554206"/>
                  </a:lnTo>
                  <a:lnTo>
                    <a:pt x="2540000" y="505521"/>
                  </a:lnTo>
                  <a:lnTo>
                    <a:pt x="2537674" y="456836"/>
                  </a:lnTo>
                  <a:lnTo>
                    <a:pt x="2530840" y="409460"/>
                  </a:lnTo>
                  <a:lnTo>
                    <a:pt x="2519709" y="363606"/>
                  </a:lnTo>
                  <a:lnTo>
                    <a:pt x="2504495" y="319484"/>
                  </a:lnTo>
                  <a:lnTo>
                    <a:pt x="2485410" y="277307"/>
                  </a:lnTo>
                  <a:lnTo>
                    <a:pt x="2462668" y="237287"/>
                  </a:lnTo>
                  <a:lnTo>
                    <a:pt x="2436482" y="199636"/>
                  </a:lnTo>
                  <a:lnTo>
                    <a:pt x="2407063" y="164565"/>
                  </a:lnTo>
                  <a:lnTo>
                    <a:pt x="2374626" y="132286"/>
                  </a:lnTo>
                  <a:lnTo>
                    <a:pt x="2339383" y="103012"/>
                  </a:lnTo>
                  <a:lnTo>
                    <a:pt x="2301547" y="76953"/>
                  </a:lnTo>
                  <a:lnTo>
                    <a:pt x="2261331" y="54322"/>
                  </a:lnTo>
                  <a:lnTo>
                    <a:pt x="2218947" y="35331"/>
                  </a:lnTo>
                  <a:lnTo>
                    <a:pt x="2174609" y="20191"/>
                  </a:lnTo>
                  <a:lnTo>
                    <a:pt x="2128530" y="9115"/>
                  </a:lnTo>
                  <a:lnTo>
                    <a:pt x="2080923" y="2314"/>
                  </a:lnTo>
                  <a:lnTo>
                    <a:pt x="2031999" y="0"/>
                  </a:lnTo>
                  <a:lnTo>
                    <a:pt x="1983076" y="2314"/>
                  </a:lnTo>
                  <a:lnTo>
                    <a:pt x="1935468" y="9115"/>
                  </a:lnTo>
                  <a:lnTo>
                    <a:pt x="1889389" y="20191"/>
                  </a:lnTo>
                  <a:lnTo>
                    <a:pt x="1845052" y="35331"/>
                  </a:lnTo>
                  <a:lnTo>
                    <a:pt x="1802668" y="54322"/>
                  </a:lnTo>
                  <a:lnTo>
                    <a:pt x="1762452" y="76953"/>
                  </a:lnTo>
                  <a:lnTo>
                    <a:pt x="1724616" y="103012"/>
                  </a:lnTo>
                  <a:lnTo>
                    <a:pt x="1689373" y="132286"/>
                  </a:lnTo>
                  <a:lnTo>
                    <a:pt x="1656936" y="164565"/>
                  </a:lnTo>
                  <a:lnTo>
                    <a:pt x="1627518" y="199636"/>
                  </a:lnTo>
                  <a:lnTo>
                    <a:pt x="1601331" y="237287"/>
                  </a:lnTo>
                  <a:lnTo>
                    <a:pt x="1578589" y="277307"/>
                  </a:lnTo>
                  <a:lnTo>
                    <a:pt x="1559505" y="319484"/>
                  </a:lnTo>
                  <a:lnTo>
                    <a:pt x="1544290" y="363606"/>
                  </a:lnTo>
                  <a:lnTo>
                    <a:pt x="1533160" y="409460"/>
                  </a:lnTo>
                  <a:lnTo>
                    <a:pt x="1526325" y="456836"/>
                  </a:lnTo>
                  <a:lnTo>
                    <a:pt x="1523999" y="505521"/>
                  </a:lnTo>
                  <a:lnTo>
                    <a:pt x="1521674" y="554206"/>
                  </a:lnTo>
                  <a:lnTo>
                    <a:pt x="1514839" y="601581"/>
                  </a:lnTo>
                  <a:lnTo>
                    <a:pt x="1503709" y="647436"/>
                  </a:lnTo>
                  <a:lnTo>
                    <a:pt x="1488494" y="691557"/>
                  </a:lnTo>
                  <a:lnTo>
                    <a:pt x="1469410" y="733734"/>
                  </a:lnTo>
                  <a:lnTo>
                    <a:pt x="1446668" y="773754"/>
                  </a:lnTo>
                  <a:lnTo>
                    <a:pt x="1420481" y="811405"/>
                  </a:lnTo>
                  <a:lnTo>
                    <a:pt x="1391063" y="846477"/>
                  </a:lnTo>
                  <a:lnTo>
                    <a:pt x="1358626" y="878756"/>
                  </a:lnTo>
                  <a:lnTo>
                    <a:pt x="1323383" y="908030"/>
                  </a:lnTo>
                  <a:lnTo>
                    <a:pt x="1285547" y="934089"/>
                  </a:lnTo>
                  <a:lnTo>
                    <a:pt x="1245331" y="956720"/>
                  </a:lnTo>
                  <a:lnTo>
                    <a:pt x="1202947" y="975712"/>
                  </a:lnTo>
                  <a:lnTo>
                    <a:pt x="1158610" y="990852"/>
                  </a:lnTo>
                  <a:lnTo>
                    <a:pt x="1112531" y="1001928"/>
                  </a:lnTo>
                  <a:lnTo>
                    <a:pt x="1064923" y="1008730"/>
                  </a:lnTo>
                  <a:lnTo>
                    <a:pt x="1016000" y="1011044"/>
                  </a:lnTo>
                  <a:lnTo>
                    <a:pt x="0" y="1011044"/>
                  </a:lnTo>
                </a:path>
              </a:pathLst>
            </a:custGeom>
            <a:noFill/>
            <a:ln w="19049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91" name="object 5"/>
            <p:cNvSpPr/>
            <p:nvPr/>
          </p:nvSpPr>
          <p:spPr>
            <a:xfrm>
              <a:off x="1855800" y="1772640"/>
              <a:ext cx="334440" cy="403920"/>
            </a:xfrm>
            <a:custGeom>
              <a:avLst/>
              <a:gdLst>
                <a:gd name="textAreaLeft" fmla="*/ 0 w 334440"/>
                <a:gd name="textAreaRight" fmla="*/ 335160 w 334440"/>
                <a:gd name="textAreaTop" fmla="*/ 0 h 403920"/>
                <a:gd name="textAreaBottom" fmla="*/ 404640 h 403920"/>
              </a:gdLst>
              <a:ahLst/>
              <a:cxnLst/>
              <a:rect l="textAreaLeft" t="textAreaTop" r="textAreaRight" b="textAreaBottom"/>
              <a:pathLst>
                <a:path w="335280" h="404494">
                  <a:moveTo>
                    <a:pt x="167372" y="404072"/>
                  </a:moveTo>
                  <a:lnTo>
                    <a:pt x="49022" y="285722"/>
                  </a:lnTo>
                  <a:lnTo>
                    <a:pt x="21787" y="250032"/>
                  </a:lnTo>
                  <a:lnTo>
                    <a:pt x="5446" y="209830"/>
                  </a:lnTo>
                  <a:lnTo>
                    <a:pt x="0" y="167372"/>
                  </a:lnTo>
                  <a:lnTo>
                    <a:pt x="5446" y="124913"/>
                  </a:lnTo>
                  <a:lnTo>
                    <a:pt x="21787" y="84711"/>
                  </a:lnTo>
                  <a:lnTo>
                    <a:pt x="49022" y="49022"/>
                  </a:lnTo>
                  <a:lnTo>
                    <a:pt x="84711" y="21787"/>
                  </a:lnTo>
                  <a:lnTo>
                    <a:pt x="124913" y="5446"/>
                  </a:lnTo>
                  <a:lnTo>
                    <a:pt x="167372" y="0"/>
                  </a:lnTo>
                  <a:lnTo>
                    <a:pt x="209830" y="5446"/>
                  </a:lnTo>
                  <a:lnTo>
                    <a:pt x="250032" y="21787"/>
                  </a:lnTo>
                  <a:lnTo>
                    <a:pt x="285722" y="49022"/>
                  </a:lnTo>
                  <a:lnTo>
                    <a:pt x="312956" y="84711"/>
                  </a:lnTo>
                  <a:lnTo>
                    <a:pt x="329297" y="124913"/>
                  </a:lnTo>
                  <a:lnTo>
                    <a:pt x="334744" y="167372"/>
                  </a:lnTo>
                  <a:lnTo>
                    <a:pt x="329297" y="209830"/>
                  </a:lnTo>
                  <a:lnTo>
                    <a:pt x="312956" y="250032"/>
                  </a:lnTo>
                  <a:lnTo>
                    <a:pt x="285722" y="285722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00CEF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92" name="object 6"/>
            <p:cNvPicPr/>
            <p:nvPr/>
          </p:nvPicPr>
          <p:blipFill>
            <a:blip r:embed="rId2"/>
            <a:stretch/>
          </p:blipFill>
          <p:spPr>
            <a:xfrm>
              <a:off x="1955880" y="1866600"/>
              <a:ext cx="133200" cy="133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152372" y="208800"/>
            <a:ext cx="6827136" cy="87120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 algn="ctr">
              <a:lnSpc>
                <a:spcPct val="100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en-IN" sz="3600" b="1" strike="noStrike" spc="-177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sz="3600" b="1" strike="noStrike" spc="-15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3600" b="1" strike="noStrike" spc="-37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3600" b="1" strike="noStrike" spc="-97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strike="noStrike" spc="-13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IN" sz="3600" b="1" strike="noStrike" spc="-97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strike="noStrike" spc="-137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IN" sz="3600" b="1" strike="noStrike" spc="-97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strike="noStrike" spc="-126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IN" sz="3600" b="0" strike="noStrike" spc="-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object 8"/>
          <p:cNvSpPr/>
          <p:nvPr/>
        </p:nvSpPr>
        <p:spPr>
          <a:xfrm>
            <a:off x="1991520" y="1870200"/>
            <a:ext cx="62640" cy="10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600" b="0" strike="noStrike" spc="-32">
                <a:solidFill>
                  <a:srgbClr val="707685"/>
                </a:solidFill>
                <a:latin typeface="Tahoma"/>
                <a:ea typeface="DejaVu Sans"/>
              </a:rPr>
              <a:t>1</a:t>
            </a:r>
            <a:endParaRPr lang="en-IN" sz="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5" name="object 9"/>
          <p:cNvGrpSpPr/>
          <p:nvPr/>
        </p:nvGrpSpPr>
        <p:grpSpPr>
          <a:xfrm>
            <a:off x="3883680" y="1772640"/>
            <a:ext cx="334440" cy="403920"/>
            <a:chOff x="3883680" y="1772640"/>
            <a:chExt cx="334440" cy="403920"/>
          </a:xfrm>
        </p:grpSpPr>
        <p:sp>
          <p:nvSpPr>
            <p:cNvPr id="296" name="object 10"/>
            <p:cNvSpPr/>
            <p:nvPr/>
          </p:nvSpPr>
          <p:spPr>
            <a:xfrm>
              <a:off x="3883680" y="1772640"/>
              <a:ext cx="334440" cy="403920"/>
            </a:xfrm>
            <a:custGeom>
              <a:avLst/>
              <a:gdLst>
                <a:gd name="textAreaLeft" fmla="*/ 0 w 334440"/>
                <a:gd name="textAreaRight" fmla="*/ 335160 w 334440"/>
                <a:gd name="textAreaTop" fmla="*/ 0 h 403920"/>
                <a:gd name="textAreaBottom" fmla="*/ 404640 h 403920"/>
              </a:gdLst>
              <a:ahLst/>
              <a:cxnLst/>
              <a:rect l="textAreaLeft" t="textAreaTop" r="textAreaRight" b="textAreaBottom"/>
              <a:pathLst>
                <a:path w="335279" h="404494">
                  <a:moveTo>
                    <a:pt x="167372" y="404072"/>
                  </a:moveTo>
                  <a:lnTo>
                    <a:pt x="49022" y="285722"/>
                  </a:lnTo>
                  <a:lnTo>
                    <a:pt x="21787" y="250032"/>
                  </a:lnTo>
                  <a:lnTo>
                    <a:pt x="5446" y="209830"/>
                  </a:lnTo>
                  <a:lnTo>
                    <a:pt x="0" y="167372"/>
                  </a:lnTo>
                  <a:lnTo>
                    <a:pt x="5446" y="124913"/>
                  </a:lnTo>
                  <a:lnTo>
                    <a:pt x="21787" y="84711"/>
                  </a:lnTo>
                  <a:lnTo>
                    <a:pt x="49022" y="49022"/>
                  </a:lnTo>
                  <a:lnTo>
                    <a:pt x="84711" y="21787"/>
                  </a:lnTo>
                  <a:lnTo>
                    <a:pt x="124914" y="5446"/>
                  </a:lnTo>
                  <a:lnTo>
                    <a:pt x="167372" y="0"/>
                  </a:lnTo>
                  <a:lnTo>
                    <a:pt x="209830" y="5446"/>
                  </a:lnTo>
                  <a:lnTo>
                    <a:pt x="250032" y="21787"/>
                  </a:lnTo>
                  <a:lnTo>
                    <a:pt x="285722" y="49022"/>
                  </a:lnTo>
                  <a:lnTo>
                    <a:pt x="312956" y="84711"/>
                  </a:lnTo>
                  <a:lnTo>
                    <a:pt x="329297" y="124913"/>
                  </a:lnTo>
                  <a:lnTo>
                    <a:pt x="334744" y="167372"/>
                  </a:lnTo>
                  <a:lnTo>
                    <a:pt x="329297" y="209830"/>
                  </a:lnTo>
                  <a:lnTo>
                    <a:pt x="312956" y="250032"/>
                  </a:lnTo>
                  <a:lnTo>
                    <a:pt x="285722" y="285722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00A7C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297" name="object 11"/>
            <p:cNvPicPr/>
            <p:nvPr/>
          </p:nvPicPr>
          <p:blipFill>
            <a:blip r:embed="rId2"/>
            <a:stretch/>
          </p:blipFill>
          <p:spPr>
            <a:xfrm>
              <a:off x="3984120" y="1866600"/>
              <a:ext cx="133200" cy="133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8" name="object 12"/>
          <p:cNvSpPr/>
          <p:nvPr/>
        </p:nvSpPr>
        <p:spPr>
          <a:xfrm>
            <a:off x="4019400" y="1870200"/>
            <a:ext cx="62640" cy="10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600" b="0" strike="noStrike" spc="-32">
                <a:solidFill>
                  <a:srgbClr val="707685"/>
                </a:solidFill>
                <a:latin typeface="Tahoma"/>
                <a:ea typeface="DejaVu Sans"/>
              </a:rPr>
              <a:t>3</a:t>
            </a:r>
            <a:endParaRPr lang="en-IN" sz="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9" name="object 13"/>
          <p:cNvGrpSpPr/>
          <p:nvPr/>
        </p:nvGrpSpPr>
        <p:grpSpPr>
          <a:xfrm>
            <a:off x="5911920" y="1772640"/>
            <a:ext cx="334440" cy="403920"/>
            <a:chOff x="5911920" y="1772640"/>
            <a:chExt cx="334440" cy="403920"/>
          </a:xfrm>
        </p:grpSpPr>
        <p:sp>
          <p:nvSpPr>
            <p:cNvPr id="300" name="object 14"/>
            <p:cNvSpPr/>
            <p:nvPr/>
          </p:nvSpPr>
          <p:spPr>
            <a:xfrm>
              <a:off x="5911920" y="1772640"/>
              <a:ext cx="334440" cy="403920"/>
            </a:xfrm>
            <a:custGeom>
              <a:avLst/>
              <a:gdLst>
                <a:gd name="textAreaLeft" fmla="*/ 0 w 334440"/>
                <a:gd name="textAreaRight" fmla="*/ 335160 w 334440"/>
                <a:gd name="textAreaTop" fmla="*/ 0 h 403920"/>
                <a:gd name="textAreaBottom" fmla="*/ 404640 h 403920"/>
              </a:gdLst>
              <a:ahLst/>
              <a:cxnLst/>
              <a:rect l="textAreaLeft" t="textAreaTop" r="textAreaRight" b="textAreaBottom"/>
              <a:pathLst>
                <a:path w="335279" h="404494">
                  <a:moveTo>
                    <a:pt x="167372" y="404072"/>
                  </a:moveTo>
                  <a:lnTo>
                    <a:pt x="49022" y="285722"/>
                  </a:lnTo>
                  <a:lnTo>
                    <a:pt x="21787" y="250032"/>
                  </a:lnTo>
                  <a:lnTo>
                    <a:pt x="5446" y="209830"/>
                  </a:lnTo>
                  <a:lnTo>
                    <a:pt x="0" y="167372"/>
                  </a:lnTo>
                  <a:lnTo>
                    <a:pt x="5446" y="124913"/>
                  </a:lnTo>
                  <a:lnTo>
                    <a:pt x="21787" y="84711"/>
                  </a:lnTo>
                  <a:lnTo>
                    <a:pt x="49022" y="49022"/>
                  </a:lnTo>
                  <a:lnTo>
                    <a:pt x="84711" y="21787"/>
                  </a:lnTo>
                  <a:lnTo>
                    <a:pt x="124914" y="5446"/>
                  </a:lnTo>
                  <a:lnTo>
                    <a:pt x="167372" y="0"/>
                  </a:lnTo>
                  <a:lnTo>
                    <a:pt x="209830" y="5446"/>
                  </a:lnTo>
                  <a:lnTo>
                    <a:pt x="250032" y="21787"/>
                  </a:lnTo>
                  <a:lnTo>
                    <a:pt x="285722" y="49022"/>
                  </a:lnTo>
                  <a:lnTo>
                    <a:pt x="312956" y="84711"/>
                  </a:lnTo>
                  <a:lnTo>
                    <a:pt x="329297" y="124913"/>
                  </a:lnTo>
                  <a:lnTo>
                    <a:pt x="334744" y="167372"/>
                  </a:lnTo>
                  <a:lnTo>
                    <a:pt x="329297" y="209830"/>
                  </a:lnTo>
                  <a:lnTo>
                    <a:pt x="312956" y="250032"/>
                  </a:lnTo>
                  <a:lnTo>
                    <a:pt x="285722" y="285722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AEF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01" name="object 15"/>
            <p:cNvPicPr/>
            <p:nvPr/>
          </p:nvPicPr>
          <p:blipFill>
            <a:blip r:embed="rId3"/>
            <a:stretch/>
          </p:blipFill>
          <p:spPr>
            <a:xfrm>
              <a:off x="6012000" y="1866600"/>
              <a:ext cx="133200" cy="133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2" name="object 16"/>
          <p:cNvSpPr/>
          <p:nvPr/>
        </p:nvSpPr>
        <p:spPr>
          <a:xfrm>
            <a:off x="6047640" y="1870200"/>
            <a:ext cx="62640" cy="10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600" b="0" strike="noStrike" spc="-32">
                <a:solidFill>
                  <a:srgbClr val="707685"/>
                </a:solidFill>
                <a:latin typeface="Tahoma"/>
                <a:ea typeface="DejaVu Sans"/>
              </a:rPr>
              <a:t>5</a:t>
            </a:r>
            <a:endParaRPr lang="en-IN" sz="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3" name="object 17"/>
          <p:cNvGrpSpPr/>
          <p:nvPr/>
        </p:nvGrpSpPr>
        <p:grpSpPr>
          <a:xfrm>
            <a:off x="6950160" y="3576240"/>
            <a:ext cx="334440" cy="403920"/>
            <a:chOff x="6950160" y="3576240"/>
            <a:chExt cx="334440" cy="403920"/>
          </a:xfrm>
        </p:grpSpPr>
        <p:sp>
          <p:nvSpPr>
            <p:cNvPr id="304" name="object 18"/>
            <p:cNvSpPr/>
            <p:nvPr/>
          </p:nvSpPr>
          <p:spPr>
            <a:xfrm>
              <a:off x="6950160" y="3576240"/>
              <a:ext cx="334440" cy="403920"/>
            </a:xfrm>
            <a:custGeom>
              <a:avLst/>
              <a:gdLst>
                <a:gd name="textAreaLeft" fmla="*/ 0 w 334440"/>
                <a:gd name="textAreaRight" fmla="*/ 335160 w 334440"/>
                <a:gd name="textAreaTop" fmla="*/ 0 h 403920"/>
                <a:gd name="textAreaBottom" fmla="*/ 404640 h 403920"/>
              </a:gdLst>
              <a:ahLst/>
              <a:cxnLst/>
              <a:rect l="textAreaLeft" t="textAreaTop" r="textAreaRight" b="textAreaBottom"/>
              <a:pathLst>
                <a:path w="335279" h="404495">
                  <a:moveTo>
                    <a:pt x="167372" y="404072"/>
                  </a:moveTo>
                  <a:lnTo>
                    <a:pt x="124913" y="398625"/>
                  </a:lnTo>
                  <a:lnTo>
                    <a:pt x="84711" y="382284"/>
                  </a:lnTo>
                  <a:lnTo>
                    <a:pt x="49021" y="355049"/>
                  </a:lnTo>
                  <a:lnTo>
                    <a:pt x="21787" y="319360"/>
                  </a:lnTo>
                  <a:lnTo>
                    <a:pt x="5446" y="279158"/>
                  </a:lnTo>
                  <a:lnTo>
                    <a:pt x="0" y="236699"/>
                  </a:lnTo>
                  <a:lnTo>
                    <a:pt x="5446" y="194241"/>
                  </a:lnTo>
                  <a:lnTo>
                    <a:pt x="21787" y="154039"/>
                  </a:lnTo>
                  <a:lnTo>
                    <a:pt x="49021" y="118349"/>
                  </a:lnTo>
                  <a:lnTo>
                    <a:pt x="167371" y="0"/>
                  </a:lnTo>
                  <a:lnTo>
                    <a:pt x="285721" y="118349"/>
                  </a:lnTo>
                  <a:lnTo>
                    <a:pt x="312956" y="154039"/>
                  </a:lnTo>
                  <a:lnTo>
                    <a:pt x="329297" y="194241"/>
                  </a:lnTo>
                  <a:lnTo>
                    <a:pt x="334744" y="236699"/>
                  </a:lnTo>
                  <a:lnTo>
                    <a:pt x="329297" y="279158"/>
                  </a:lnTo>
                  <a:lnTo>
                    <a:pt x="312956" y="319360"/>
                  </a:lnTo>
                  <a:lnTo>
                    <a:pt x="285721" y="355049"/>
                  </a:lnTo>
                  <a:lnTo>
                    <a:pt x="250032" y="382284"/>
                  </a:lnTo>
                  <a:lnTo>
                    <a:pt x="209830" y="398625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05" name="object 19"/>
            <p:cNvPicPr/>
            <p:nvPr/>
          </p:nvPicPr>
          <p:blipFill>
            <a:blip r:embed="rId4"/>
            <a:stretch/>
          </p:blipFill>
          <p:spPr>
            <a:xfrm>
              <a:off x="7050600" y="3752640"/>
              <a:ext cx="133200" cy="133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6" name="object 20"/>
          <p:cNvSpPr/>
          <p:nvPr/>
        </p:nvSpPr>
        <p:spPr>
          <a:xfrm>
            <a:off x="7085880" y="3756240"/>
            <a:ext cx="62640" cy="10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600" b="0" strike="noStrike" spc="-32">
                <a:solidFill>
                  <a:srgbClr val="707685"/>
                </a:solidFill>
                <a:latin typeface="Tahoma"/>
                <a:ea typeface="DejaVu Sans"/>
              </a:rPr>
              <a:t>6</a:t>
            </a:r>
            <a:endParaRPr lang="en-IN" sz="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7" name="object 21"/>
          <p:cNvGrpSpPr/>
          <p:nvPr/>
        </p:nvGrpSpPr>
        <p:grpSpPr>
          <a:xfrm>
            <a:off x="4921920" y="3576240"/>
            <a:ext cx="334440" cy="403920"/>
            <a:chOff x="4921920" y="3576240"/>
            <a:chExt cx="334440" cy="403920"/>
          </a:xfrm>
        </p:grpSpPr>
        <p:sp>
          <p:nvSpPr>
            <p:cNvPr id="308" name="object 22"/>
            <p:cNvSpPr/>
            <p:nvPr/>
          </p:nvSpPr>
          <p:spPr>
            <a:xfrm>
              <a:off x="4921920" y="3576240"/>
              <a:ext cx="334440" cy="403920"/>
            </a:xfrm>
            <a:custGeom>
              <a:avLst/>
              <a:gdLst>
                <a:gd name="textAreaLeft" fmla="*/ 0 w 334440"/>
                <a:gd name="textAreaRight" fmla="*/ 335160 w 334440"/>
                <a:gd name="textAreaTop" fmla="*/ 0 h 403920"/>
                <a:gd name="textAreaBottom" fmla="*/ 404640 h 403920"/>
              </a:gdLst>
              <a:ahLst/>
              <a:cxnLst/>
              <a:rect l="textAreaLeft" t="textAreaTop" r="textAreaRight" b="textAreaBottom"/>
              <a:pathLst>
                <a:path w="335279" h="404495">
                  <a:moveTo>
                    <a:pt x="167372" y="404072"/>
                  </a:moveTo>
                  <a:lnTo>
                    <a:pt x="124914" y="398625"/>
                  </a:lnTo>
                  <a:lnTo>
                    <a:pt x="84711" y="382284"/>
                  </a:lnTo>
                  <a:lnTo>
                    <a:pt x="49022" y="355049"/>
                  </a:lnTo>
                  <a:lnTo>
                    <a:pt x="21787" y="319360"/>
                  </a:lnTo>
                  <a:lnTo>
                    <a:pt x="5446" y="279158"/>
                  </a:lnTo>
                  <a:lnTo>
                    <a:pt x="0" y="236699"/>
                  </a:lnTo>
                  <a:lnTo>
                    <a:pt x="5446" y="194241"/>
                  </a:lnTo>
                  <a:lnTo>
                    <a:pt x="21787" y="154039"/>
                  </a:lnTo>
                  <a:lnTo>
                    <a:pt x="49022" y="118349"/>
                  </a:lnTo>
                  <a:lnTo>
                    <a:pt x="167372" y="0"/>
                  </a:lnTo>
                  <a:lnTo>
                    <a:pt x="285722" y="118349"/>
                  </a:lnTo>
                  <a:lnTo>
                    <a:pt x="312956" y="154039"/>
                  </a:lnTo>
                  <a:lnTo>
                    <a:pt x="329297" y="194241"/>
                  </a:lnTo>
                  <a:lnTo>
                    <a:pt x="334744" y="236699"/>
                  </a:lnTo>
                  <a:lnTo>
                    <a:pt x="329297" y="279158"/>
                  </a:lnTo>
                  <a:lnTo>
                    <a:pt x="312956" y="319360"/>
                  </a:lnTo>
                  <a:lnTo>
                    <a:pt x="285722" y="355049"/>
                  </a:lnTo>
                  <a:lnTo>
                    <a:pt x="250032" y="382284"/>
                  </a:lnTo>
                  <a:lnTo>
                    <a:pt x="209830" y="398625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8EC4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09" name="object 23"/>
            <p:cNvPicPr/>
            <p:nvPr/>
          </p:nvPicPr>
          <p:blipFill>
            <a:blip r:embed="rId5"/>
            <a:stretch/>
          </p:blipFill>
          <p:spPr>
            <a:xfrm>
              <a:off x="5022360" y="3752640"/>
              <a:ext cx="133200" cy="133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0" name="object 24"/>
          <p:cNvSpPr/>
          <p:nvPr/>
        </p:nvSpPr>
        <p:spPr>
          <a:xfrm>
            <a:off x="5057640" y="3756240"/>
            <a:ext cx="62640" cy="10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600" b="0" strike="noStrike" spc="-32">
                <a:solidFill>
                  <a:srgbClr val="707685"/>
                </a:solidFill>
                <a:latin typeface="Tahoma"/>
                <a:ea typeface="DejaVu Sans"/>
              </a:rPr>
              <a:t>4</a:t>
            </a:r>
            <a:endParaRPr lang="en-IN" sz="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1" name="object 25"/>
          <p:cNvGrpSpPr/>
          <p:nvPr/>
        </p:nvGrpSpPr>
        <p:grpSpPr>
          <a:xfrm>
            <a:off x="2894040" y="3576240"/>
            <a:ext cx="334440" cy="403920"/>
            <a:chOff x="2894040" y="3576240"/>
            <a:chExt cx="334440" cy="403920"/>
          </a:xfrm>
        </p:grpSpPr>
        <p:sp>
          <p:nvSpPr>
            <p:cNvPr id="312" name="object 26"/>
            <p:cNvSpPr/>
            <p:nvPr/>
          </p:nvSpPr>
          <p:spPr>
            <a:xfrm>
              <a:off x="2894040" y="3576240"/>
              <a:ext cx="334440" cy="403920"/>
            </a:xfrm>
            <a:custGeom>
              <a:avLst/>
              <a:gdLst>
                <a:gd name="textAreaLeft" fmla="*/ 0 w 334440"/>
                <a:gd name="textAreaRight" fmla="*/ 335160 w 334440"/>
                <a:gd name="textAreaTop" fmla="*/ 0 h 403920"/>
                <a:gd name="textAreaBottom" fmla="*/ 404640 h 403920"/>
              </a:gdLst>
              <a:ahLst/>
              <a:cxnLst/>
              <a:rect l="textAreaLeft" t="textAreaTop" r="textAreaRight" b="textAreaBottom"/>
              <a:pathLst>
                <a:path w="335280" h="404495">
                  <a:moveTo>
                    <a:pt x="167372" y="404072"/>
                  </a:moveTo>
                  <a:lnTo>
                    <a:pt x="124913" y="398625"/>
                  </a:lnTo>
                  <a:lnTo>
                    <a:pt x="84711" y="382284"/>
                  </a:lnTo>
                  <a:lnTo>
                    <a:pt x="49022" y="355049"/>
                  </a:lnTo>
                  <a:lnTo>
                    <a:pt x="21787" y="319360"/>
                  </a:lnTo>
                  <a:lnTo>
                    <a:pt x="5446" y="279158"/>
                  </a:lnTo>
                  <a:lnTo>
                    <a:pt x="0" y="236699"/>
                  </a:lnTo>
                  <a:lnTo>
                    <a:pt x="5446" y="194241"/>
                  </a:lnTo>
                  <a:lnTo>
                    <a:pt x="21787" y="154039"/>
                  </a:lnTo>
                  <a:lnTo>
                    <a:pt x="49022" y="118349"/>
                  </a:lnTo>
                  <a:lnTo>
                    <a:pt x="167372" y="0"/>
                  </a:lnTo>
                  <a:lnTo>
                    <a:pt x="285722" y="118349"/>
                  </a:lnTo>
                  <a:lnTo>
                    <a:pt x="312956" y="154039"/>
                  </a:lnTo>
                  <a:lnTo>
                    <a:pt x="329297" y="194241"/>
                  </a:lnTo>
                  <a:lnTo>
                    <a:pt x="334744" y="236699"/>
                  </a:lnTo>
                  <a:lnTo>
                    <a:pt x="329297" y="279158"/>
                  </a:lnTo>
                  <a:lnTo>
                    <a:pt x="312956" y="319360"/>
                  </a:lnTo>
                  <a:lnTo>
                    <a:pt x="285722" y="355049"/>
                  </a:lnTo>
                  <a:lnTo>
                    <a:pt x="250032" y="382284"/>
                  </a:lnTo>
                  <a:lnTo>
                    <a:pt x="209830" y="398625"/>
                  </a:lnTo>
                  <a:lnTo>
                    <a:pt x="167372" y="404072"/>
                  </a:ln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13" name="object 27"/>
            <p:cNvPicPr/>
            <p:nvPr/>
          </p:nvPicPr>
          <p:blipFill>
            <a:blip r:embed="rId5"/>
            <a:stretch/>
          </p:blipFill>
          <p:spPr>
            <a:xfrm>
              <a:off x="2994480" y="3752640"/>
              <a:ext cx="133200" cy="133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4" name="object 28"/>
          <p:cNvSpPr/>
          <p:nvPr/>
        </p:nvSpPr>
        <p:spPr>
          <a:xfrm>
            <a:off x="3029760" y="3756240"/>
            <a:ext cx="62640" cy="10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600" b="0" strike="noStrike" spc="-32">
                <a:solidFill>
                  <a:srgbClr val="707685"/>
                </a:solidFill>
                <a:latin typeface="Tahoma"/>
                <a:ea typeface="DejaVu Sans"/>
              </a:rPr>
              <a:t>2</a:t>
            </a:r>
            <a:endParaRPr lang="en-IN" sz="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object 29"/>
          <p:cNvSpPr/>
          <p:nvPr/>
        </p:nvSpPr>
        <p:spPr>
          <a:xfrm>
            <a:off x="1152372" y="1234640"/>
            <a:ext cx="1678296" cy="4436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lang="en-US" sz="1400" b="1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project directory</a:t>
            </a:r>
            <a:endParaRPr lang="en-IN" sz="14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object 31"/>
          <p:cNvSpPr/>
          <p:nvPr/>
        </p:nvSpPr>
        <p:spPr>
          <a:xfrm>
            <a:off x="5108406" y="1071048"/>
            <a:ext cx="1940388" cy="6666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20160" rIns="0" bIns="0" anchor="t">
            <a:spAutoFit/>
          </a:bodyPr>
          <a:lstStyle/>
          <a:p>
            <a:pPr marL="12600" algn="ctr">
              <a:spcBef>
                <a:spcPts val="159"/>
              </a:spcBef>
            </a:pPr>
            <a:r>
              <a:rPr lang="en-IN" sz="1400" b="1" strike="noStrike" spc="-2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</a:t>
            </a:r>
            <a:r>
              <a:rPr lang="en-IN" sz="1400" b="1" strike="noStrike" spc="-4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k</a:t>
            </a:r>
            <a:r>
              <a:rPr lang="en-IN" sz="1400" b="1" strike="noStrike" spc="-3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</a:t>
            </a:r>
            <a:r>
              <a:rPr lang="en-IN" sz="1400" b="1" strike="noStrike" spc="-10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400" b="1" spc="-4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</a:t>
            </a:r>
            <a:r>
              <a:rPr lang="en-IN" sz="1400" b="1" strike="noStrike" spc="-4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</a:t>
            </a:r>
            <a:r>
              <a:rPr lang="en-IN" sz="1400" b="1" strike="noStrike" spc="-5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</a:t>
            </a:r>
            <a:r>
              <a:rPr lang="en-IN" sz="1400" b="1" strike="noStrike" spc="-1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tu</a:t>
            </a:r>
            <a:r>
              <a:rPr lang="en-IN" sz="1400" b="1" strike="noStrike" spc="-2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</a:t>
            </a:r>
            <a:r>
              <a:rPr lang="en-IN" sz="1400" b="1" strike="noStrike" spc="-3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es</a:t>
            </a:r>
            <a:r>
              <a:rPr lang="en-IN" sz="1400" b="1" strike="noStrike" spc="-10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400" b="1" strike="noStrike" spc="-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</a:t>
            </a:r>
            <a:r>
              <a:rPr lang="en-IN" sz="1400" b="1" strike="noStrike" spc="-10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400" b="1" strike="noStrike" spc="-15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</a:t>
            </a:r>
            <a:r>
              <a:rPr lang="en-IN" sz="1400" b="1" strike="noStrike" spc="-10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400" b="1" strike="noStrike" spc="-2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gi</a:t>
            </a:r>
            <a:r>
              <a:rPr lang="en-IN" sz="1400" b="1" strike="noStrike" spc="-3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v</a:t>
            </a:r>
            <a:r>
              <a:rPr lang="en-IN" sz="1400" b="1" strike="noStrike" spc="-15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en </a:t>
            </a:r>
            <a:r>
              <a:rPr lang="en-IN" sz="1400" b="1" strike="noStrike" spc="-7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</a:t>
            </a:r>
            <a:r>
              <a:rPr lang="en-IN" sz="1400" b="1" strike="noStrike" spc="-2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</a:t>
            </a:r>
            <a:r>
              <a:rPr lang="en-IN" sz="1400" b="1" strike="noStrike" spc="-4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x</a:t>
            </a:r>
            <a:r>
              <a:rPr lang="en-IN" sz="1400" b="1" strike="noStrike" spc="-10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400" b="1" strike="noStrike" spc="-1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</a:t>
            </a:r>
            <a:r>
              <a:rPr lang="en-IN" sz="1400" b="1" strike="noStrike" spc="-15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</a:t>
            </a:r>
            <a:r>
              <a:rPr lang="en-IN" sz="1400" b="1" strike="noStrike" spc="-2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esent</a:t>
            </a:r>
            <a:r>
              <a:rPr lang="en-IN" sz="1400" b="1" strike="noStrike" spc="-10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400" b="1" strike="noStrike" spc="-12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on</a:t>
            </a:r>
            <a:r>
              <a:rPr lang="en-IN" sz="1400" b="1" strike="noStrike" spc="-10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400" b="1" strike="noStrike" spc="-15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sc</a:t>
            </a:r>
            <a:r>
              <a:rPr lang="en-IN" sz="1400" b="1" strike="noStrike" spc="-2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reen</a:t>
            </a:r>
            <a:r>
              <a:rPr lang="en-IN" sz="1400" b="1" strike="noStrike" spc="-10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1400" b="1" strike="noStrike" spc="-2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as </a:t>
            </a:r>
            <a:r>
              <a:rPr lang="en-IN" sz="1400" b="1" strike="noStrike" spc="-7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input</a:t>
            </a:r>
            <a:endParaRPr lang="en-IN" sz="14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object 33"/>
          <p:cNvSpPr/>
          <p:nvPr/>
        </p:nvSpPr>
        <p:spPr>
          <a:xfrm>
            <a:off x="4579200" y="4046400"/>
            <a:ext cx="1025603" cy="4436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lang="en-IN" sz="1400" b="1" strike="noStrike" spc="-26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Run all the cells</a:t>
            </a:r>
            <a:endParaRPr lang="en-IN" sz="14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object 34"/>
          <p:cNvSpPr/>
          <p:nvPr/>
        </p:nvSpPr>
        <p:spPr>
          <a:xfrm>
            <a:off x="6309843" y="4111928"/>
            <a:ext cx="1669665" cy="312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20160" rIns="0" bIns="0" anchor="t">
            <a:spAutoFit/>
          </a:bodyPr>
          <a:lstStyle/>
          <a:p>
            <a:pPr marL="491400" indent="-479520" algn="ctr">
              <a:lnSpc>
                <a:spcPts val="1049"/>
              </a:lnSpc>
              <a:spcBef>
                <a:spcPts val="159"/>
              </a:spcBef>
              <a:tabLst>
                <a:tab pos="0" algn="l"/>
              </a:tabLst>
            </a:pPr>
            <a:r>
              <a:rPr lang="en-US" sz="1400" b="1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is generated </a:t>
            </a:r>
          </a:p>
          <a:p>
            <a:pPr marL="491400" indent="-479520" algn="ctr">
              <a:lnSpc>
                <a:spcPts val="1049"/>
              </a:lnSpc>
              <a:spcBef>
                <a:spcPts val="159"/>
              </a:spcBef>
              <a:tabLst>
                <a:tab pos="0" algn="l"/>
              </a:tabLst>
            </a:pPr>
            <a:r>
              <a:rPr lang="en-US" sz="1400" b="1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screen</a:t>
            </a:r>
            <a:endParaRPr lang="en-IN" sz="14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bject 29">
            <a:extLst>
              <a:ext uri="{FF2B5EF4-FFF2-40B4-BE49-F238E27FC236}">
                <a16:creationId xmlns:a16="http://schemas.microsoft.com/office/drawing/2014/main" id="{D2BE67B7-1F2C-CDB6-BBE4-81F898DC93DC}"/>
              </a:ext>
            </a:extLst>
          </p:cNvPr>
          <p:cNvSpPr/>
          <p:nvPr/>
        </p:nvSpPr>
        <p:spPr>
          <a:xfrm>
            <a:off x="2195864" y="4046400"/>
            <a:ext cx="1678296" cy="4436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lang="en-US" sz="14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14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 from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endParaRPr lang="en-IN" sz="14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9">
            <a:extLst>
              <a:ext uri="{FF2B5EF4-FFF2-40B4-BE49-F238E27FC236}">
                <a16:creationId xmlns:a16="http://schemas.microsoft.com/office/drawing/2014/main" id="{575A5B3D-0412-7E2E-F2DE-737839AC032F}"/>
              </a:ext>
            </a:extLst>
          </p:cNvPr>
          <p:cNvSpPr/>
          <p:nvPr/>
        </p:nvSpPr>
        <p:spPr>
          <a:xfrm>
            <a:off x="3180252" y="1080000"/>
            <a:ext cx="1678296" cy="65905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lang="en-US" sz="14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14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ASL_realTime</a:t>
            </a:r>
            <a:r>
              <a:rPr lang="en-US" sz="14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.ipynb file</a:t>
            </a:r>
            <a:endParaRPr lang="en-IN" sz="1400" b="1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1111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</TotalTime>
  <Words>339</Words>
  <Application>Microsoft Office PowerPoint</Application>
  <PresentationFormat>On-screen Show (16:9)</PresentationFormat>
  <Paragraphs>61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Symbol</vt:lpstr>
      <vt:lpstr>Tahoma</vt:lpstr>
      <vt:lpstr>Times New Roman</vt:lpstr>
      <vt:lpstr>Trebuchet MS</vt:lpstr>
      <vt:lpstr>Wingdings</vt:lpstr>
      <vt:lpstr>Office Theme</vt:lpstr>
      <vt:lpstr>Office Theme</vt:lpstr>
      <vt:lpstr>Office Theme</vt:lpstr>
      <vt:lpstr> SIGN LANGUAGE TO SPEECH TRANSLATOR</vt:lpstr>
      <vt:lpstr> PROBLEM STATEMENT</vt:lpstr>
      <vt:lpstr>AIM</vt:lpstr>
      <vt:lpstr>INTRODUCTION</vt:lpstr>
      <vt:lpstr>OBJECTIVE</vt:lpstr>
      <vt:lpstr>PowerPoint Presentation</vt:lpstr>
      <vt:lpstr>PowerPoint Presentation</vt:lpstr>
      <vt:lpstr>Project Segmentation</vt:lpstr>
      <vt:lpstr>How to Use Project</vt:lpstr>
      <vt:lpstr>ASL Alphabet Chart</vt:lpstr>
      <vt:lpstr>PowerPoint Presentation</vt:lpstr>
      <vt:lpstr>Future Scope Of The Project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 Major</dc:title>
  <dc:subject/>
  <dc:creator/>
  <dc:description/>
  <cp:lastModifiedBy>Praveen Pushkar</cp:lastModifiedBy>
  <cp:revision>47</cp:revision>
  <dcterms:created xsi:type="dcterms:W3CDTF">2022-12-18T10:02:16Z</dcterms:created>
  <dcterms:modified xsi:type="dcterms:W3CDTF">2023-02-01T18:38:03Z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PresentationFormat">
    <vt:lpwstr>On-screen Show (4:3)</vt:lpwstr>
  </property>
</Properties>
</file>